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8000"/>
    <a:srgbClr val="400080"/>
    <a:srgbClr val="8000FF"/>
    <a:srgbClr val="F4F4F4"/>
    <a:srgbClr val="FFFF00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2" autoAdjust="0"/>
    <p:restoredTop sz="90929"/>
  </p:normalViewPr>
  <p:slideViewPr>
    <p:cSldViewPr showGuides="1">
      <p:cViewPr varScale="1">
        <p:scale>
          <a:sx n="91" d="100"/>
          <a:sy n="91" d="100"/>
        </p:scale>
        <p:origin x="-8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5D1A03-C905-5D48-8C4E-62CFC5965F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31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35556-5CF2-7E45-BF16-C299B309B04B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9244C-1A29-1943-BA16-7F05DD432FDA}" type="slidenum">
              <a:rPr lang="en-US"/>
              <a:pPr/>
              <a:t>10</a:t>
            </a:fld>
            <a:endParaRPr lang="en-US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B8D5D-0DB3-3D48-A712-83C7B76B32B9}" type="slidenum">
              <a:rPr lang="en-US"/>
              <a:pPr/>
              <a:t>11</a:t>
            </a:fld>
            <a:endParaRPr lang="en-US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FBD542-2403-DF49-AFBE-C72770EDB44F}" type="slidenum">
              <a:rPr lang="en-US"/>
              <a:pPr/>
              <a:t>2</a:t>
            </a:fld>
            <a:endParaRPr lang="en-US"/>
          </a:p>
        </p:txBody>
      </p:sp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D178D-95BA-4048-885D-EE462FAC5C74}" type="slidenum">
              <a:rPr lang="en-US"/>
              <a:pPr/>
              <a:t>3</a:t>
            </a:fld>
            <a:endParaRPr lang="en-US"/>
          </a:p>
        </p:txBody>
      </p:sp>
      <p:sp>
        <p:nvSpPr>
          <p:cNvPr id="1228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89EF1-501E-E246-8AD2-B533B8571406}" type="slidenum">
              <a:rPr lang="en-US"/>
              <a:pPr/>
              <a:t>4</a:t>
            </a:fld>
            <a:endParaRPr lang="en-US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A11F8-18CA-354C-8FFA-BDE24B153C29}" type="slidenum">
              <a:rPr lang="en-US"/>
              <a:pPr/>
              <a:t>5</a:t>
            </a:fld>
            <a:endParaRPr lang="en-US"/>
          </a:p>
        </p:txBody>
      </p:sp>
      <p:sp>
        <p:nvSpPr>
          <p:cNvPr id="12493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B51EE-1C62-024A-9443-E7708EA8C142}" type="slidenum">
              <a:rPr lang="en-US"/>
              <a:pPr/>
              <a:t>6</a:t>
            </a:fld>
            <a:endParaRPr lang="en-US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46CA9-49F6-8B41-9D7F-F5C79414794D}" type="slidenum">
              <a:rPr lang="en-US"/>
              <a:pPr/>
              <a:t>7</a:t>
            </a:fld>
            <a:endParaRPr lang="en-US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705C1-F1DA-7441-9990-252B054A1668}" type="slidenum">
              <a:rPr lang="en-US"/>
              <a:pPr/>
              <a:t>8</a:t>
            </a:fld>
            <a:endParaRPr 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B49C9-D37B-2346-AE22-175C6427144A}" type="slidenum">
              <a:rPr lang="en-US"/>
              <a:pPr/>
              <a:t>9</a:t>
            </a:fld>
            <a:endParaRPr lang="en-US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0A3B9-1377-F449-B840-286358943B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36082-46C1-7445-872D-32CDA3EF88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67A9A-76D2-214E-AAFF-1BD0758941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1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EBDB0-191F-AB46-8A6D-DC0A6B73B8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7323C-C71E-2844-9904-4DA07B84D6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6286D-0928-7B41-B733-ED1087E18B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0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BD68A-231C-6F45-BA65-9E4865FA36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22388-AAC7-9844-A293-A20C611C83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1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53237-A932-7C48-BA71-015BAA3074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8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F0268-F6CF-0848-8F48-D3E99E22E4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1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C393A-AC6E-ED45-B7AB-B06B16AEE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5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53849D-732E-AE42-B19C-4935644A3EE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800040"/>
                </a:solidFill>
              </a:rPr>
              <a:t>Partition</a:t>
            </a:r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1</a:t>
            </a:r>
            <a:endParaRPr 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2</a:t>
            </a:r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5" name="Rectangle 43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3117" name="Rectangle 45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grpSp>
        <p:nvGrpSpPr>
          <p:cNvPr id="3125" name="Group 53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3121" name="Line 49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" name="Line 50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Line 51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" name="Line 52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9819" name="Rectangle 11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1</a:t>
            </a:r>
            <a:endParaRPr lang="en-US"/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3</a:t>
            </a:r>
            <a:endParaRPr lang="en-US"/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9823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9826" name="Rectangle 18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9827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9828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9829" name="Text Box 21"/>
          <p:cNvSpPr txBox="1">
            <a:spLocks noChangeArrowheads="1"/>
          </p:cNvSpPr>
          <p:nvPr/>
        </p:nvSpPr>
        <p:spPr bwMode="auto">
          <a:xfrm>
            <a:off x="76200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30480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9831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9832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9833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9834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35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36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37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1</a:t>
            </a:r>
            <a:endParaRPr lang="en-US"/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3</a:t>
            </a:r>
            <a:endParaRPr lang="en-US"/>
          </a:p>
        </p:txBody>
      </p:sp>
      <p:sp>
        <p:nvSpPr>
          <p:cNvPr id="120846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8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9" name="Rectangle 17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20850" name="Rectangle 18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20851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30480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20855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20857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20858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9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0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1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1</a:t>
            </a:r>
            <a:endParaRPr lang="en-US"/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2</a:t>
            </a:r>
            <a:endParaRPr lang="en-US"/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0613" name="Text Box 21"/>
          <p:cNvSpPr txBox="1">
            <a:spLocks noChangeArrowheads="1"/>
          </p:cNvSpPr>
          <p:nvPr/>
        </p:nvSpPr>
        <p:spPr bwMode="auto">
          <a:xfrm>
            <a:off x="12160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0614" name="Text Box 22"/>
          <p:cNvSpPr txBox="1">
            <a:spLocks noChangeArrowheads="1"/>
          </p:cNvSpPr>
          <p:nvPr/>
        </p:nvSpPr>
        <p:spPr bwMode="auto">
          <a:xfrm>
            <a:off x="3048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0616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0617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0618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9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0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1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1</a:t>
            </a:r>
            <a:endParaRPr lang="en-US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2</a:t>
            </a:r>
            <a:endParaRPr lang="en-US"/>
          </a:p>
        </p:txBody>
      </p:sp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3" name="Rectangle 1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1635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1637" name="Text Box 21"/>
          <p:cNvSpPr txBox="1">
            <a:spLocks noChangeArrowheads="1"/>
          </p:cNvSpPr>
          <p:nvPr/>
        </p:nvSpPr>
        <p:spPr bwMode="auto">
          <a:xfrm>
            <a:off x="12160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1638" name="Text Box 22"/>
          <p:cNvSpPr txBox="1">
            <a:spLocks noChangeArrowheads="1"/>
          </p:cNvSpPr>
          <p:nvPr/>
        </p:nvSpPr>
        <p:spPr bwMode="auto">
          <a:xfrm>
            <a:off x="3048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1641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1642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3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4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5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1</a:t>
            </a:r>
            <a:endParaRPr lang="en-US"/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3677" name="Rectangle 13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113678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3679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0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3683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3684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3685" name="Text Box 21"/>
          <p:cNvSpPr txBox="1">
            <a:spLocks noChangeArrowheads="1"/>
          </p:cNvSpPr>
          <p:nvPr/>
        </p:nvSpPr>
        <p:spPr bwMode="auto">
          <a:xfrm>
            <a:off x="21304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3686" name="Text Box 22"/>
          <p:cNvSpPr txBox="1">
            <a:spLocks noChangeArrowheads="1"/>
          </p:cNvSpPr>
          <p:nvPr/>
        </p:nvSpPr>
        <p:spPr bwMode="auto">
          <a:xfrm>
            <a:off x="12192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3688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3689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3690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1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2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3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1</a:t>
            </a:r>
            <a:endParaRPr lang="en-US"/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0448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12192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4713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4714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5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6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7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5723" name="Rectangle 11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1</a:t>
            </a:r>
            <a:endParaRPr lang="en-US"/>
          </a:p>
        </p:txBody>
      </p:sp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5725" name="Rectangle 13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29" name="Rectangle 1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5730" name="Rectangle 1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5733" name="Text Box 21"/>
          <p:cNvSpPr txBox="1">
            <a:spLocks noChangeArrowheads="1"/>
          </p:cNvSpPr>
          <p:nvPr/>
        </p:nvSpPr>
        <p:spPr bwMode="auto">
          <a:xfrm>
            <a:off x="39592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12192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5736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5737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5738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39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40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41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1</a:t>
            </a:r>
            <a:endParaRPr lang="en-US"/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3</a:t>
            </a:r>
            <a:endParaRPr lang="en-US"/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2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Rectangle 17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6754" name="Rectangle 1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6756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6757" name="Text Box 21"/>
          <p:cNvSpPr txBox="1">
            <a:spLocks noChangeArrowheads="1"/>
          </p:cNvSpPr>
          <p:nvPr/>
        </p:nvSpPr>
        <p:spPr bwMode="auto">
          <a:xfrm>
            <a:off x="48736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6758" name="Text Box 22"/>
          <p:cNvSpPr txBox="1">
            <a:spLocks noChangeArrowheads="1"/>
          </p:cNvSpPr>
          <p:nvPr/>
        </p:nvSpPr>
        <p:spPr bwMode="auto">
          <a:xfrm>
            <a:off x="2130425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6759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6760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6761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6762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63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64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65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1</a:t>
            </a:r>
            <a:endParaRPr lang="en-US"/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3</a:t>
            </a:r>
            <a:endParaRPr lang="en-US"/>
          </a:p>
        </p:txBody>
      </p:sp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6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7778" name="Rectangle 18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7780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7781" name="Text Box 21"/>
          <p:cNvSpPr txBox="1">
            <a:spLocks noChangeArrowheads="1"/>
          </p:cNvSpPr>
          <p:nvPr/>
        </p:nvSpPr>
        <p:spPr bwMode="auto">
          <a:xfrm>
            <a:off x="57912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7782" name="Text Box 22"/>
          <p:cNvSpPr txBox="1">
            <a:spLocks noChangeArrowheads="1"/>
          </p:cNvSpPr>
          <p:nvPr/>
        </p:nvSpPr>
        <p:spPr bwMode="auto">
          <a:xfrm>
            <a:off x="30480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7783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7784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7785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7786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87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88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89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Partition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solidFill>
            <a:srgbClr val="4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6</a:t>
            </a:r>
            <a:endParaRPr lang="en-US"/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18288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1</a:t>
            </a:r>
            <a:endParaRPr lang="en-US"/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54864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5</a:t>
            </a:r>
            <a:endParaRPr lang="en-US"/>
          </a:p>
        </p:txBody>
      </p:sp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27432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3</a:t>
            </a:r>
            <a:endParaRPr lang="en-US"/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914400" y="2514600"/>
            <a:ext cx="914400" cy="9144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/>
              <a:t>2</a:t>
            </a:r>
            <a:endParaRPr lang="en-US"/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64008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7315200" y="2514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36576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8</a:t>
            </a:r>
            <a:endParaRPr lang="en-US"/>
          </a:p>
        </p:txBody>
      </p:sp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4572000" y="2514600"/>
            <a:ext cx="914400" cy="914400"/>
          </a:xfrm>
          <a:prstGeom prst="rect">
            <a:avLst/>
          </a:prstGeom>
          <a:solidFill>
            <a:srgbClr val="008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7</a:t>
            </a:r>
            <a:endParaRPr lang="en-US"/>
          </a:p>
        </p:txBody>
      </p:sp>
      <p:sp>
        <p:nvSpPr>
          <p:cNvPr id="118803" name="Text Box 19"/>
          <p:cNvSpPr txBox="1">
            <a:spLocks noChangeArrowheads="1"/>
          </p:cNvSpPr>
          <p:nvPr/>
        </p:nvSpPr>
        <p:spPr bwMode="auto">
          <a:xfrm>
            <a:off x="1104900" y="3352800"/>
            <a:ext cx="49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</a:t>
            </a:r>
            <a:endParaRPr lang="en-US"/>
          </a:p>
        </p:txBody>
      </p:sp>
      <p:sp>
        <p:nvSpPr>
          <p:cNvPr id="118804" name="Text Box 20"/>
          <p:cNvSpPr txBox="1">
            <a:spLocks noChangeArrowheads="1"/>
          </p:cNvSpPr>
          <p:nvPr/>
        </p:nvSpPr>
        <p:spPr bwMode="auto">
          <a:xfrm>
            <a:off x="7620000" y="3352800"/>
            <a:ext cx="3698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r</a:t>
            </a:r>
            <a:endParaRPr lang="en-US"/>
          </a:p>
        </p:txBody>
      </p:sp>
      <p:sp>
        <p:nvSpPr>
          <p:cNvPr id="118805" name="Text Box 21"/>
          <p:cNvSpPr txBox="1">
            <a:spLocks noChangeArrowheads="1"/>
          </p:cNvSpPr>
          <p:nvPr/>
        </p:nvSpPr>
        <p:spPr bwMode="auto">
          <a:xfrm>
            <a:off x="67056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j</a:t>
            </a:r>
            <a:endParaRPr lang="en-US"/>
          </a:p>
        </p:txBody>
      </p:sp>
      <p:sp>
        <p:nvSpPr>
          <p:cNvPr id="118806" name="Text Box 22"/>
          <p:cNvSpPr txBox="1">
            <a:spLocks noChangeArrowheads="1"/>
          </p:cNvSpPr>
          <p:nvPr/>
        </p:nvSpPr>
        <p:spPr bwMode="auto">
          <a:xfrm>
            <a:off x="3048000" y="1676400"/>
            <a:ext cx="3079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i</a:t>
            </a:r>
            <a:endParaRPr lang="en-US"/>
          </a:p>
        </p:txBody>
      </p:sp>
      <p:sp>
        <p:nvSpPr>
          <p:cNvPr id="118807" name="Text Box 23"/>
          <p:cNvSpPr txBox="1">
            <a:spLocks noChangeArrowheads="1"/>
          </p:cNvSpPr>
          <p:nvPr/>
        </p:nvSpPr>
        <p:spPr bwMode="auto">
          <a:xfrm>
            <a:off x="2895600" y="4648200"/>
            <a:ext cx="16748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pivot: </a:t>
            </a:r>
            <a:endParaRPr lang="en-US"/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4572000" y="4572000"/>
            <a:ext cx="914400" cy="914400"/>
          </a:xfrm>
          <a:prstGeom prst="rect">
            <a:avLst/>
          </a:prstGeom>
          <a:solidFill>
            <a:srgbClr val="80004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b="1">
                <a:solidFill>
                  <a:srgbClr val="FFFF00"/>
                </a:solidFill>
              </a:rPr>
              <a:t>4</a:t>
            </a:r>
            <a:endParaRPr lang="en-US"/>
          </a:p>
        </p:txBody>
      </p:sp>
      <p:grpSp>
        <p:nvGrpSpPr>
          <p:cNvPr id="118809" name="Group 25"/>
          <p:cNvGrpSpPr>
            <a:grpSpLocks/>
          </p:cNvGrpSpPr>
          <p:nvPr/>
        </p:nvGrpSpPr>
        <p:grpSpPr bwMode="auto">
          <a:xfrm>
            <a:off x="228600" y="2514600"/>
            <a:ext cx="8686800" cy="914400"/>
            <a:chOff x="144" y="1584"/>
            <a:chExt cx="5472" cy="576"/>
          </a:xfrm>
        </p:grpSpPr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 flipH="1">
              <a:off x="14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11" name="Line 27"/>
            <p:cNvSpPr>
              <a:spLocks noChangeShapeType="1"/>
            </p:cNvSpPr>
            <p:nvPr/>
          </p:nvSpPr>
          <p:spPr bwMode="auto">
            <a:xfrm flipH="1">
              <a:off x="14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12" name="Line 28"/>
            <p:cNvSpPr>
              <a:spLocks noChangeShapeType="1"/>
            </p:cNvSpPr>
            <p:nvPr/>
          </p:nvSpPr>
          <p:spPr bwMode="auto">
            <a:xfrm flipH="1">
              <a:off x="5184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13" name="Line 29"/>
            <p:cNvSpPr>
              <a:spLocks noChangeShapeType="1"/>
            </p:cNvSpPr>
            <p:nvPr/>
          </p:nvSpPr>
          <p:spPr bwMode="auto">
            <a:xfrm flipH="1">
              <a:off x="5184" y="216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181</Words>
  <Application>Microsoft Macintosh PowerPoint</Application>
  <PresentationFormat>On-screen Show (4:3)</PresentationFormat>
  <Paragraphs>171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ＭＳ Ｐゴシック</vt:lpstr>
      <vt:lpstr>Blank Presentation</vt:lpstr>
      <vt:lpstr>Partition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Dartmouth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Cormen</dc:creator>
  <cp:lastModifiedBy>Thomas Cormen</cp:lastModifiedBy>
  <cp:revision>14</cp:revision>
  <dcterms:created xsi:type="dcterms:W3CDTF">2006-11-15T03:24:32Z</dcterms:created>
  <dcterms:modified xsi:type="dcterms:W3CDTF">2015-02-05T03:15:48Z</dcterms:modified>
</cp:coreProperties>
</file>