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0"/>
  </p:notesMasterIdLst>
  <p:sldIdLst>
    <p:sldId id="299" r:id="rId2"/>
    <p:sldId id="300" r:id="rId3"/>
    <p:sldId id="311" r:id="rId4"/>
    <p:sldId id="301" r:id="rId5"/>
    <p:sldId id="302" r:id="rId6"/>
    <p:sldId id="303" r:id="rId7"/>
    <p:sldId id="304" r:id="rId8"/>
    <p:sldId id="305" r:id="rId9"/>
    <p:sldId id="306" r:id="rId10"/>
    <p:sldId id="310" r:id="rId11"/>
    <p:sldId id="308" r:id="rId12"/>
    <p:sldId id="309" r:id="rId13"/>
    <p:sldId id="312" r:id="rId14"/>
    <p:sldId id="313" r:id="rId15"/>
    <p:sldId id="315" r:id="rId16"/>
    <p:sldId id="316" r:id="rId17"/>
    <p:sldId id="257" r:id="rId18"/>
    <p:sldId id="263" r:id="rId19"/>
    <p:sldId id="258" r:id="rId20"/>
    <p:sldId id="259" r:id="rId21"/>
    <p:sldId id="260" r:id="rId22"/>
    <p:sldId id="261" r:id="rId23"/>
    <p:sldId id="262" r:id="rId24"/>
    <p:sldId id="264" r:id="rId25"/>
    <p:sldId id="268" r:id="rId26"/>
    <p:sldId id="265" r:id="rId27"/>
    <p:sldId id="266" r:id="rId28"/>
    <p:sldId id="267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5" r:id="rId46"/>
    <p:sldId id="286" r:id="rId47"/>
    <p:sldId id="287" r:id="rId48"/>
    <p:sldId id="288" r:id="rId49"/>
    <p:sldId id="289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7" r:id="rId58"/>
    <p:sldId id="298" r:id="rId5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000"/>
    <a:srgbClr val="66CCFF"/>
    <a:srgbClr val="400080"/>
    <a:srgbClr val="8000FF"/>
    <a:srgbClr val="F4F4F4"/>
    <a:srgbClr val="FFFF00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2" autoAdjust="0"/>
    <p:restoredTop sz="90929"/>
  </p:normalViewPr>
  <p:slideViewPr>
    <p:cSldViewPr>
      <p:cViewPr varScale="1">
        <p:scale>
          <a:sx n="108" d="100"/>
          <a:sy n="108" d="100"/>
        </p:scale>
        <p:origin x="-1416" y="-104"/>
      </p:cViewPr>
      <p:guideLst>
        <p:guide orient="horz" pos="360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060D60-ADE5-6448-B54E-5E344DD211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25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2D31F3-E494-164C-A5FD-46132EB8D936}" type="slidenum">
              <a:rPr lang="en-US"/>
              <a:pPr/>
              <a:t>1</a:t>
            </a:fld>
            <a:endParaRPr lang="en-US"/>
          </a:p>
        </p:txBody>
      </p:sp>
      <p:sp>
        <p:nvSpPr>
          <p:cNvPr id="1802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BDF505-9400-6148-8567-BCEF66E0B5CA}" type="slidenum">
              <a:rPr lang="en-US"/>
              <a:pPr/>
              <a:t>10</a:t>
            </a:fld>
            <a:endParaRPr lang="en-US"/>
          </a:p>
        </p:txBody>
      </p:sp>
      <p:sp>
        <p:nvSpPr>
          <p:cNvPr id="189442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94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AAAEB-ED90-1848-AE6D-408AEA6D4240}" type="slidenum">
              <a:rPr lang="en-US"/>
              <a:pPr/>
              <a:t>11</a:t>
            </a:fld>
            <a:endParaRPr lang="en-US"/>
          </a:p>
        </p:txBody>
      </p:sp>
      <p:sp>
        <p:nvSpPr>
          <p:cNvPr id="190466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04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661F9-70F3-8F46-9E68-BD85C2E88E51}" type="slidenum">
              <a:rPr lang="en-US"/>
              <a:pPr/>
              <a:t>12</a:t>
            </a:fld>
            <a:endParaRPr lang="en-US"/>
          </a:p>
        </p:txBody>
      </p:sp>
      <p:sp>
        <p:nvSpPr>
          <p:cNvPr id="191490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1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8FDC1-AF46-1E4B-ADBB-D03698E0D0DC}" type="slidenum">
              <a:rPr lang="en-US"/>
              <a:pPr/>
              <a:t>13</a:t>
            </a:fld>
            <a:endParaRPr lang="en-US"/>
          </a:p>
        </p:txBody>
      </p:sp>
      <p:sp>
        <p:nvSpPr>
          <p:cNvPr id="192514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25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97866-57A4-DE40-B7FB-41CC44CC0290}" type="slidenum">
              <a:rPr lang="en-US"/>
              <a:pPr/>
              <a:t>14</a:t>
            </a:fld>
            <a:endParaRPr lang="en-US"/>
          </a:p>
        </p:txBody>
      </p:sp>
      <p:sp>
        <p:nvSpPr>
          <p:cNvPr id="193538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35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8AB1F-F027-054E-8B83-EDB9CABCA6BC}" type="slidenum">
              <a:rPr lang="en-US"/>
              <a:pPr/>
              <a:t>15</a:t>
            </a:fld>
            <a:endParaRPr 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2E1E40-79D4-434E-BB5E-93D719E03C63}" type="slidenum">
              <a:rPr lang="en-US"/>
              <a:pPr/>
              <a:t>16</a:t>
            </a:fld>
            <a:endParaRPr lang="en-US"/>
          </a:p>
        </p:txBody>
      </p:sp>
      <p:sp>
        <p:nvSpPr>
          <p:cNvPr id="1966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DB0D6-7B40-A948-8E1C-A33F31EE3A3B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3BCD2-0039-854C-A807-D65179677A82}" type="slidenum">
              <a:rPr lang="en-US"/>
              <a:pPr/>
              <a:t>18</a:t>
            </a:fld>
            <a:endParaRPr lang="en-US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D17E4-A677-494F-9C01-231F923094CB}" type="slidenum">
              <a:rPr lang="en-US"/>
              <a:pPr/>
              <a:t>19</a:t>
            </a:fld>
            <a:endParaRPr lang="en-US"/>
          </a:p>
        </p:txBody>
      </p:sp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0214D-3E91-7B49-B01F-DE12D50C1F0C}" type="slidenum">
              <a:rPr lang="en-US"/>
              <a:pPr/>
              <a:t>2</a:t>
            </a:fld>
            <a:endParaRPr lang="en-US"/>
          </a:p>
        </p:txBody>
      </p:sp>
      <p:sp>
        <p:nvSpPr>
          <p:cNvPr id="1812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E6FC2-4189-DC47-A626-621E4B01E0A3}" type="slidenum">
              <a:rPr lang="en-US"/>
              <a:pPr/>
              <a:t>20</a:t>
            </a:fld>
            <a:endParaRPr lang="en-US"/>
          </a:p>
        </p:txBody>
      </p:sp>
      <p:sp>
        <p:nvSpPr>
          <p:cNvPr id="11673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C4E15-5BD2-CA4C-9CD5-DDED9949BF35}" type="slidenum">
              <a:rPr lang="en-US"/>
              <a:pPr/>
              <a:t>21</a:t>
            </a:fld>
            <a:endParaRPr lang="en-US"/>
          </a:p>
        </p:txBody>
      </p:sp>
      <p:sp>
        <p:nvSpPr>
          <p:cNvPr id="11776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B59BF-55EA-CF41-8388-33181BDC15E1}" type="slidenum">
              <a:rPr lang="en-US"/>
              <a:pPr/>
              <a:t>22</a:t>
            </a:fld>
            <a:endParaRPr lang="en-US"/>
          </a:p>
        </p:txBody>
      </p:sp>
      <p:sp>
        <p:nvSpPr>
          <p:cNvPr id="1187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02BB6-8A45-5849-902B-9480267E243E}" type="slidenum">
              <a:rPr lang="en-US"/>
              <a:pPr/>
              <a:t>23</a:t>
            </a:fld>
            <a:endParaRPr lang="en-US"/>
          </a:p>
        </p:txBody>
      </p:sp>
      <p:sp>
        <p:nvSpPr>
          <p:cNvPr id="1198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98364-6939-864E-9758-54948B803462}" type="slidenum">
              <a:rPr lang="en-US"/>
              <a:pPr/>
              <a:t>24</a:t>
            </a:fld>
            <a:endParaRPr 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B6BB4-F6B2-E24C-AC76-1DA852187B76}" type="slidenum">
              <a:rPr lang="en-US"/>
              <a:pPr/>
              <a:t>25</a:t>
            </a:fld>
            <a:endParaRPr lang="en-US"/>
          </a:p>
        </p:txBody>
      </p:sp>
      <p:sp>
        <p:nvSpPr>
          <p:cNvPr id="1986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34E28-EE17-894E-ABDB-C48F3E5D4678}" type="slidenum">
              <a:rPr lang="en-US"/>
              <a:pPr/>
              <a:t>26</a:t>
            </a:fld>
            <a:endParaRPr lang="en-US"/>
          </a:p>
        </p:txBody>
      </p:sp>
      <p:sp>
        <p:nvSpPr>
          <p:cNvPr id="1996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08FE2-C44B-684A-B39C-F7DF2E656745}" type="slidenum">
              <a:rPr lang="en-US"/>
              <a:pPr/>
              <a:t>27</a:t>
            </a:fld>
            <a:endParaRPr lang="en-US"/>
          </a:p>
        </p:txBody>
      </p:sp>
      <p:sp>
        <p:nvSpPr>
          <p:cNvPr id="20070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6BFA4C-4579-ED42-9231-56A95E2D9220}" type="slidenum">
              <a:rPr lang="en-US"/>
              <a:pPr/>
              <a:t>28</a:t>
            </a:fld>
            <a:endParaRPr lang="en-US"/>
          </a:p>
        </p:txBody>
      </p:sp>
      <p:sp>
        <p:nvSpPr>
          <p:cNvPr id="2017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ABD65-C6B2-224C-9AEE-3D082C070B81}" type="slidenum">
              <a:rPr lang="en-US"/>
              <a:pPr/>
              <a:t>29</a:t>
            </a:fld>
            <a:endParaRPr lang="en-US"/>
          </a:p>
        </p:txBody>
      </p:sp>
      <p:sp>
        <p:nvSpPr>
          <p:cNvPr id="20275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AF19A-D8B6-6542-BC95-9E180657A2F7}" type="slidenum">
              <a:rPr lang="en-US"/>
              <a:pPr/>
              <a:t>3</a:t>
            </a:fld>
            <a:endParaRPr lang="en-US"/>
          </a:p>
        </p:txBody>
      </p:sp>
      <p:sp>
        <p:nvSpPr>
          <p:cNvPr id="1822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2D065-7062-8046-AC69-8C378DAA7517}" type="slidenum">
              <a:rPr lang="en-US"/>
              <a:pPr/>
              <a:t>30</a:t>
            </a:fld>
            <a:endParaRPr lang="en-US"/>
          </a:p>
        </p:txBody>
      </p:sp>
      <p:sp>
        <p:nvSpPr>
          <p:cNvPr id="20377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24679-4E86-1341-94CB-A8771333E084}" type="slidenum">
              <a:rPr lang="en-US"/>
              <a:pPr/>
              <a:t>31</a:t>
            </a:fld>
            <a:endParaRPr lang="en-US"/>
          </a:p>
        </p:txBody>
      </p:sp>
      <p:sp>
        <p:nvSpPr>
          <p:cNvPr id="20480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7D156-6537-8742-9EFE-00FF4F431B49}" type="slidenum">
              <a:rPr lang="en-US"/>
              <a:pPr/>
              <a:t>32</a:t>
            </a:fld>
            <a:endParaRPr lang="en-US"/>
          </a:p>
        </p:txBody>
      </p:sp>
      <p:sp>
        <p:nvSpPr>
          <p:cNvPr id="2058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046F7-0583-5D4E-998A-0A7639C43B33}" type="slidenum">
              <a:rPr lang="en-US"/>
              <a:pPr/>
              <a:t>33</a:t>
            </a:fld>
            <a:endParaRPr lang="en-US"/>
          </a:p>
        </p:txBody>
      </p:sp>
      <p:sp>
        <p:nvSpPr>
          <p:cNvPr id="2068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1787D-88E5-E24C-98AF-8E96D403A7D2}" type="slidenum">
              <a:rPr lang="en-US"/>
              <a:pPr/>
              <a:t>34</a:t>
            </a:fld>
            <a:endParaRPr lang="en-US"/>
          </a:p>
        </p:txBody>
      </p:sp>
      <p:sp>
        <p:nvSpPr>
          <p:cNvPr id="2078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CEE8E-66F4-4E4B-BF21-08B99CACEF88}" type="slidenum">
              <a:rPr lang="en-US"/>
              <a:pPr/>
              <a:t>35</a:t>
            </a:fld>
            <a:endParaRPr lang="en-US"/>
          </a:p>
        </p:txBody>
      </p:sp>
      <p:sp>
        <p:nvSpPr>
          <p:cNvPr id="20889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4386C-671E-BD45-8594-F3E51601B5F3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E2D3F-0B2E-DD44-9D30-18D734CF0A16}" type="slidenum">
              <a:rPr lang="en-US"/>
              <a:pPr/>
              <a:t>37</a:t>
            </a:fld>
            <a:endParaRPr lang="en-US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EE5391-E22C-B84A-BEFE-29A752CB6756}" type="slidenum">
              <a:rPr lang="en-US"/>
              <a:pPr/>
              <a:t>38</a:t>
            </a:fld>
            <a:endParaRPr lang="en-US"/>
          </a:p>
        </p:txBody>
      </p:sp>
      <p:sp>
        <p:nvSpPr>
          <p:cNvPr id="21197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CF0E5-A613-0540-9A61-1E8F7A0F4EFD}" type="slidenum">
              <a:rPr lang="en-US"/>
              <a:pPr/>
              <a:t>39</a:t>
            </a:fld>
            <a:endParaRPr lang="en-US"/>
          </a:p>
        </p:txBody>
      </p:sp>
      <p:sp>
        <p:nvSpPr>
          <p:cNvPr id="21299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194DE-2BFD-A640-AF41-39F409B19162}" type="slidenum">
              <a:rPr lang="en-US"/>
              <a:pPr/>
              <a:t>4</a:t>
            </a:fld>
            <a:endParaRPr lang="en-US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D0ABA-C2DC-FF49-97A6-8358F46A41D3}" type="slidenum">
              <a:rPr lang="en-US"/>
              <a:pPr/>
              <a:t>40</a:t>
            </a:fld>
            <a:endParaRPr lang="en-US"/>
          </a:p>
        </p:txBody>
      </p:sp>
      <p:sp>
        <p:nvSpPr>
          <p:cNvPr id="21401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DAB8E-4389-054B-8893-1E10020C8845}" type="slidenum">
              <a:rPr lang="en-US"/>
              <a:pPr/>
              <a:t>41</a:t>
            </a:fld>
            <a:endParaRPr lang="en-US"/>
          </a:p>
        </p:txBody>
      </p:sp>
      <p:sp>
        <p:nvSpPr>
          <p:cNvPr id="21504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127458-181C-ED48-A0E3-522A031D0B6E}" type="slidenum">
              <a:rPr lang="en-US"/>
              <a:pPr/>
              <a:t>42</a:t>
            </a:fld>
            <a:endParaRPr 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846B2-69C2-054F-8FD0-EBA63B124AA7}" type="slidenum">
              <a:rPr lang="en-US"/>
              <a:pPr/>
              <a:t>43</a:t>
            </a:fld>
            <a:endParaRPr lang="en-US"/>
          </a:p>
        </p:txBody>
      </p:sp>
      <p:sp>
        <p:nvSpPr>
          <p:cNvPr id="21709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9873C-63C7-AB44-A2C0-948DF1F67A2A}" type="slidenum">
              <a:rPr lang="en-US"/>
              <a:pPr/>
              <a:t>44</a:t>
            </a:fld>
            <a:endParaRPr lang="en-US"/>
          </a:p>
        </p:txBody>
      </p:sp>
      <p:sp>
        <p:nvSpPr>
          <p:cNvPr id="2181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DF8C6-590A-D945-B4BC-B4BFABD26DA2}" type="slidenum">
              <a:rPr lang="en-US"/>
              <a:pPr/>
              <a:t>45</a:t>
            </a:fld>
            <a:endParaRPr 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A194F-340D-3A48-968E-BF922EC26117}" type="slidenum">
              <a:rPr lang="en-US"/>
              <a:pPr/>
              <a:t>46</a:t>
            </a:fld>
            <a:endParaRPr lang="en-US"/>
          </a:p>
        </p:txBody>
      </p:sp>
      <p:sp>
        <p:nvSpPr>
          <p:cNvPr id="22016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090F6-EFA2-C045-9494-950B1C7E98AB}" type="slidenum">
              <a:rPr lang="en-US"/>
              <a:pPr/>
              <a:t>47</a:t>
            </a:fld>
            <a:endParaRPr lang="en-US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E28D2-96D4-BF49-9C1F-18BA45A1E285}" type="slidenum">
              <a:rPr lang="en-US"/>
              <a:pPr/>
              <a:t>48</a:t>
            </a:fld>
            <a:endParaRPr lang="en-US"/>
          </a:p>
        </p:txBody>
      </p:sp>
      <p:sp>
        <p:nvSpPr>
          <p:cNvPr id="2222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4937D-2AFF-E74C-A7F7-5F0BB1471274}" type="slidenum">
              <a:rPr lang="en-US"/>
              <a:pPr/>
              <a:t>49</a:t>
            </a:fld>
            <a:endParaRPr lang="en-US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BFE20-F1F1-2747-B9A1-E40B238B6B5E}" type="slidenum">
              <a:rPr lang="en-US"/>
              <a:pPr/>
              <a:t>5</a:t>
            </a:fld>
            <a:endParaRPr lang="en-US"/>
          </a:p>
        </p:txBody>
      </p:sp>
      <p:sp>
        <p:nvSpPr>
          <p:cNvPr id="1843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9DC3B-2108-0C45-9BF0-D64709C22D25}" type="slidenum">
              <a:rPr lang="en-US"/>
              <a:pPr/>
              <a:t>50</a:t>
            </a:fld>
            <a:endParaRPr lang="en-US"/>
          </a:p>
        </p:txBody>
      </p:sp>
      <p:sp>
        <p:nvSpPr>
          <p:cNvPr id="2242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3F48A-B915-AD41-B9D7-6FDFB68DC144}" type="slidenum">
              <a:rPr lang="en-US"/>
              <a:pPr/>
              <a:t>51</a:t>
            </a:fld>
            <a:endParaRPr lang="en-US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452BE-6207-C347-84F7-F5D11B32827A}" type="slidenum">
              <a:rPr lang="en-US"/>
              <a:pPr/>
              <a:t>52</a:t>
            </a:fld>
            <a:endParaRPr lang="en-US"/>
          </a:p>
        </p:txBody>
      </p:sp>
      <p:sp>
        <p:nvSpPr>
          <p:cNvPr id="22630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DAE0C-8F75-9948-9B7A-D9C5ED5BFB24}" type="slidenum">
              <a:rPr lang="en-US"/>
              <a:pPr/>
              <a:t>53</a:t>
            </a:fld>
            <a:endParaRPr lang="en-US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C9143-CFD5-EB48-BF39-166DA1EDCCF1}" type="slidenum">
              <a:rPr lang="en-US"/>
              <a:pPr/>
              <a:t>54</a:t>
            </a:fld>
            <a:endParaRPr lang="en-US"/>
          </a:p>
        </p:txBody>
      </p:sp>
      <p:sp>
        <p:nvSpPr>
          <p:cNvPr id="22835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A9AC9-77B0-7042-AAF8-DCED70B2ABEA}" type="slidenum">
              <a:rPr lang="en-US"/>
              <a:pPr/>
              <a:t>55</a:t>
            </a:fld>
            <a:endParaRPr lang="en-US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39551-1D70-5245-A451-822DBF73897B}" type="slidenum">
              <a:rPr lang="en-US"/>
              <a:pPr/>
              <a:t>56</a:t>
            </a:fld>
            <a:endParaRPr lang="en-US"/>
          </a:p>
        </p:txBody>
      </p:sp>
      <p:sp>
        <p:nvSpPr>
          <p:cNvPr id="23040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B1CB4E-BC4A-9643-BDAE-7755979420AF}" type="slidenum">
              <a:rPr lang="en-US"/>
              <a:pPr/>
              <a:t>57</a:t>
            </a:fld>
            <a:endParaRPr lang="en-US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4EDBC-31F4-9F4D-B249-333345A2A792}" type="slidenum">
              <a:rPr lang="en-US"/>
              <a:pPr/>
              <a:t>58</a:t>
            </a:fld>
            <a:endParaRPr lang="en-US"/>
          </a:p>
        </p:txBody>
      </p:sp>
      <p:sp>
        <p:nvSpPr>
          <p:cNvPr id="2324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CD3B9-C245-0E44-B5E1-5903936D5118}" type="slidenum">
              <a:rPr lang="en-US"/>
              <a:pPr/>
              <a:t>6</a:t>
            </a:fld>
            <a:endParaRPr lang="en-US"/>
          </a:p>
        </p:txBody>
      </p:sp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BFD3B7-A44F-504E-BB73-23E056A1BBD5}" type="slidenum">
              <a:rPr lang="en-US"/>
              <a:pPr/>
              <a:t>7</a:t>
            </a:fld>
            <a:endParaRPr lang="en-US"/>
          </a:p>
        </p:txBody>
      </p:sp>
      <p:sp>
        <p:nvSpPr>
          <p:cNvPr id="18637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5649C-BFE4-C84B-B758-630CFC8070C5}" type="slidenum">
              <a:rPr lang="en-US"/>
              <a:pPr/>
              <a:t>8</a:t>
            </a:fld>
            <a:endParaRPr lang="en-US"/>
          </a:p>
        </p:txBody>
      </p:sp>
      <p:sp>
        <p:nvSpPr>
          <p:cNvPr id="187394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7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AB0FA-D906-7743-990D-1C853A52A388}" type="slidenum">
              <a:rPr lang="en-US"/>
              <a:pPr/>
              <a:t>9</a:t>
            </a:fld>
            <a:endParaRPr lang="en-US"/>
          </a:p>
        </p:txBody>
      </p:sp>
      <p:sp>
        <p:nvSpPr>
          <p:cNvPr id="188418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8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34A2B-65AA-6A45-9E62-497B077C73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8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586EB-3FF7-3B45-A0AF-50BD13101F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1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F69C9-1061-1D44-AD4F-355C414925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5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81E74-0236-D24B-BA01-1EEF374E3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5425C-573E-7947-88B3-B9CF6AFF0F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BDF3E-6535-A143-B8B6-DF2E620ACF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5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8CF7-E802-614E-A105-63C3094E47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3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2ABD8-CBDA-5A4D-8127-588305CB6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4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0B777-E803-314D-B057-AB1661840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6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7533B-2BA7-1144-BD86-E7C2117254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37810-AD31-504D-BAAD-6DE27406C1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3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568CD4-A1D3-614C-8CAD-5F69C940C2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1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2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180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180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0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0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0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0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181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181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181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181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181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182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182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182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182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  <p:sp>
        <p:nvSpPr>
          <p:cNvPr id="161825" name="Text Box 33"/>
          <p:cNvSpPr txBox="1">
            <a:spLocks noChangeArrowheads="1"/>
          </p:cNvSpPr>
          <p:nvPr/>
        </p:nvSpPr>
        <p:spPr bwMode="auto">
          <a:xfrm>
            <a:off x="4770438" y="5334000"/>
            <a:ext cx="37576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rgbClr val="400080"/>
                </a:solidFill>
              </a:rPr>
              <a:t>Build the heap</a:t>
            </a:r>
            <a:endParaRPr lang="en-US" sz="4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59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0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1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3068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3069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0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1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2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3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4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16</a:t>
            </a:r>
            <a:endParaRPr lang="en-US" sz="6000" b="1"/>
          </a:p>
        </p:txBody>
      </p:sp>
      <p:sp>
        <p:nvSpPr>
          <p:cNvPr id="173075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6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7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73078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3079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3080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3081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3082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3083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3084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3085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3086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3087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1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2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3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4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5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6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8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1020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1021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2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3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4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7</a:t>
            </a:r>
            <a:endParaRPr lang="en-US" sz="6000" b="1"/>
          </a:p>
        </p:txBody>
      </p:sp>
      <p:sp>
        <p:nvSpPr>
          <p:cNvPr id="171025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6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71027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8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29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/>
          </a:p>
        </p:txBody>
      </p:sp>
      <p:sp>
        <p:nvSpPr>
          <p:cNvPr id="171030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1031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1032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1033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1034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1035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1036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1037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1038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1039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5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6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7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8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39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40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41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42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043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2044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2045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46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47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48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49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50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51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52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53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/>
          </a:p>
        </p:txBody>
      </p:sp>
      <p:sp>
        <p:nvSpPr>
          <p:cNvPr id="172054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2055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2056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2057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2058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2059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2060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2061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2062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2063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0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0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0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0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1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5117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408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18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19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0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1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2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3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4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5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/>
          </a:p>
        </p:txBody>
      </p:sp>
      <p:sp>
        <p:nvSpPr>
          <p:cNvPr id="175126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5128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5130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5132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5133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5134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5135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4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7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8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6140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6141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76142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3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5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6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7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8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49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16</a:t>
            </a:r>
            <a:endParaRPr lang="en-US" sz="6000" b="1"/>
          </a:p>
        </p:txBody>
      </p:sp>
      <p:sp>
        <p:nvSpPr>
          <p:cNvPr id="176150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6152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6154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6155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7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2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6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/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1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2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3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14</a:t>
            </a:r>
            <a:endParaRPr lang="en-US" sz="6000" b="1"/>
          </a:p>
        </p:txBody>
      </p:sp>
      <p:sp>
        <p:nvSpPr>
          <p:cNvPr id="178194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5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6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7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78198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/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8</a:t>
            </a:r>
            <a:endParaRPr lang="en-US" sz="6000" b="1"/>
          </a:p>
        </p:txBody>
      </p:sp>
      <p:sp>
        <p:nvSpPr>
          <p:cNvPr id="17921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1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7921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2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2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7922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8" name="Line 5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3" name="Line 6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>
                <a:solidFill>
                  <a:srgbClr val="800040"/>
                </a:solidFill>
              </a:rPr>
              <a:t>Heapsort</a:t>
            </a:r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3114" name="Oval 42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19" name="Oval 47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0" name="Oval 48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1" name="Oval 49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2" name="Oval 5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3" name="Oval 51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4" name="Oval 52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5" name="Oval 53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6" name="Oval 54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27" name="Oval 55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3144" name="Text Box 72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4770438" y="5334000"/>
            <a:ext cx="32591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rgbClr val="400080"/>
                </a:solidFill>
              </a:rPr>
              <a:t>Heap is built</a:t>
            </a:r>
            <a:endParaRPr lang="en-US" sz="440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084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084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4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4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4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2084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085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085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085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086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086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086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086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1060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0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0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0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0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1061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1061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1061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1062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1062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0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3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4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2828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2829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0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1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2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3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4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8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5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6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7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8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2839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2840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2841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2842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2843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2844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2845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2846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2847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1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11629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0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1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2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3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4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5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6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7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8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5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6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6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6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266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6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0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13677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78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79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0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1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2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3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4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5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6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13689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13690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13691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13693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13694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2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4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6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8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10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14719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289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14</a:t>
            </a:r>
            <a:endParaRPr lang="en-US" sz="6000" b="1"/>
          </a:p>
        </p:txBody>
      </p:sp>
      <p:sp>
        <p:nvSpPr>
          <p:cNvPr id="12289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89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2289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89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89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89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90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90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90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290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290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290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290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290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290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291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2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3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6989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0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1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6992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3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4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5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6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7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8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6999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7000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7001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7002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7003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7004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7005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7006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7007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1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3917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23918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19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3920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1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2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3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4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5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6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3931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3932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3933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3934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3935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4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4941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/>
          </a:p>
        </p:txBody>
      </p:sp>
      <p:sp>
        <p:nvSpPr>
          <p:cNvPr id="124942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43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4944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45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46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47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9</a:t>
            </a:r>
            <a:endParaRPr lang="en-US" sz="6000" b="1"/>
          </a:p>
        </p:txBody>
      </p:sp>
      <p:sp>
        <p:nvSpPr>
          <p:cNvPr id="124948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49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50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4953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4954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4955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4956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4957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4959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596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/>
          </a:p>
        </p:txBody>
      </p:sp>
      <p:sp>
        <p:nvSpPr>
          <p:cNvPr id="12596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6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596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6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597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598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801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10</a:t>
            </a:r>
            <a:endParaRPr lang="en-US" sz="6000" b="1"/>
          </a:p>
        </p:txBody>
      </p:sp>
      <p:sp>
        <p:nvSpPr>
          <p:cNvPr id="12801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2801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801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1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1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1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2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2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2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802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802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802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803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90" name="Line 10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7409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8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09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10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10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10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7410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7410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7410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7410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7410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7411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7411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29040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1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2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3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4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5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6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29053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29054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9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0061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30062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3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0064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5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6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7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8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69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0070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9</a:t>
            </a:r>
            <a:endParaRPr lang="en-US" sz="6000" b="1"/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0073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0074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0075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0076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0077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0078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0079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9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108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108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8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8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108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8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9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9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9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3</a:t>
            </a:r>
            <a:endParaRPr lang="en-US" sz="6000" b="1"/>
          </a:p>
        </p:txBody>
      </p:sp>
      <p:sp>
        <p:nvSpPr>
          <p:cNvPr id="13109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109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109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110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110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110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09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2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3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7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2109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0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1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2112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3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4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5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6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7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8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2119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2123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2124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2125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2126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2127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Line 7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3132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3133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9</a:t>
            </a:r>
            <a:endParaRPr lang="en-US" sz="6000" b="1"/>
          </a:p>
        </p:txBody>
      </p:sp>
      <p:sp>
        <p:nvSpPr>
          <p:cNvPr id="133134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35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3136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37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38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39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40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33141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42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3143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3144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3145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3146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3147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3148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3149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3150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3151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4157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58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59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4160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1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2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3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4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5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6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4167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4168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4169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4170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4171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4172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4173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4174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4175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17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17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174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5181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3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5184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5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6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7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8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89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8</a:t>
            </a:r>
            <a:endParaRPr lang="en-US" sz="6000" b="1"/>
          </a:p>
        </p:txBody>
      </p:sp>
      <p:sp>
        <p:nvSpPr>
          <p:cNvPr id="135190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5192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5193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5194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5195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5196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5197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5198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5199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3" name="Rectangle 11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6205" name="Oval 13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07" name="Oval 15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6208" name="Oval 16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09" name="Oval 17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10" name="Oval 18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7</a:t>
            </a:r>
            <a:endParaRPr lang="en-US" sz="6000" b="1"/>
          </a:p>
        </p:txBody>
      </p:sp>
      <p:sp>
        <p:nvSpPr>
          <p:cNvPr id="136211" name="Oval 19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12" name="Oval 20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13" name="Oval 21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36214" name="Oval 22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6220" name="Text Box 28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6221" name="Text Box 29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6222" name="Text Box 30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6223" name="Text Box 31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2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7225" name="Oval 9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26" name="Oval 10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27" name="Oval 11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7228" name="Oval 12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29" name="Oval 13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0" name="Oval 14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1" name="Oval 15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2" name="Oval 16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3" name="Oval 17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4" name="Oval 18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7237" name="Text Box 21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8249" name="Oval 9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8</a:t>
            </a:r>
            <a:endParaRPr lang="en-US" sz="6000" b="1"/>
          </a:p>
        </p:txBody>
      </p:sp>
      <p:sp>
        <p:nvSpPr>
          <p:cNvPr id="138250" name="Oval 10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1" name="Oval 11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8252" name="Oval 12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3" name="Oval 13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4" name="Oval 14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5" name="Oval 15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38256" name="Oval 16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7" name="Oval 17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8" name="Oval 18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8259" name="Text Box 19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8260" name="Text Box 20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8261" name="Text Box 21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8262" name="Text Box 22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8263" name="Text Box 23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8264" name="Text Box 24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8265" name="Text Box 25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8266" name="Text Box 26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8267" name="Text Box 27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3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5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6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7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8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9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0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1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3852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3853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54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14</a:t>
            </a:r>
            <a:endParaRPr lang="en-US" sz="6000" b="1"/>
          </a:p>
        </p:txBody>
      </p:sp>
      <p:sp>
        <p:nvSpPr>
          <p:cNvPr id="163855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56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57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63858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59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60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61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62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3863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3864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3865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3866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3867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3868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3869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3870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3871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39273" name="Oval 9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74" name="Oval 10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75" name="Oval 11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39276" name="Oval 12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77" name="Oval 13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78" name="Oval 14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79" name="Oval 15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80" name="Oval 16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81" name="Oval 17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82" name="Oval 18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39283" name="Text Box 19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39284" name="Text Box 20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39285" name="Text Box 21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39286" name="Text Box 22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39288" name="Text Box 24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39289" name="Text Box 25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39290" name="Text Box 26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39291" name="Text Box 27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0296" name="Oval 8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40297" name="Oval 9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298" name="Oval 10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0299" name="Oval 11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0" name="Oval 12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1" name="Oval 13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2" name="Oval 14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3" name="Oval 15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4" name="Oval 16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7</a:t>
            </a:r>
            <a:endParaRPr lang="en-US" sz="6000" b="1"/>
          </a:p>
        </p:txBody>
      </p:sp>
      <p:sp>
        <p:nvSpPr>
          <p:cNvPr id="140305" name="Oval 17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0306" name="Text Box 18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0308" name="Text Box 20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0309" name="Text Box 21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0310" name="Text Box 22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0311" name="Text Box 23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0312" name="Text Box 24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0313" name="Text Box 25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0314" name="Text Box 26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1320" name="Oval 8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1" name="Oval 9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2" name="Oval 10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1323" name="Oval 11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4" name="Oval 12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41325" name="Oval 13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6" name="Oval 14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7" name="Oval 15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28" name="Oval 16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41329" name="Oval 17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1338" name="Text Box 26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39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1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2344" name="Oval 8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45" name="Oval 9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46" name="Oval 10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2347" name="Oval 11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48" name="Oval 12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49" name="Oval 13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50" name="Oval 14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51" name="Oval 15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52" name="Oval 16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53" name="Oval 17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2356" name="Text Box 20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2357" name="Text Box 21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2358" name="Text Box 22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2359" name="Text Box 23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2360" name="Text Box 24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2361" name="Text Box 25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2362" name="Text Box 26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3368" name="Oval 8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7</a:t>
            </a:r>
            <a:endParaRPr lang="en-US" sz="6000" b="1"/>
          </a:p>
        </p:txBody>
      </p:sp>
      <p:sp>
        <p:nvSpPr>
          <p:cNvPr id="143369" name="Oval 9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0" name="Oval 10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3371" name="Oval 11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2" name="Oval 12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3" name="Oval 13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43374" name="Oval 14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5" name="Oval 15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6" name="Oval 16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7" name="Oval 17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3379" name="Text Box 19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3380" name="Text Box 20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3381" name="Text Box 21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3382" name="Text Box 22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8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88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4392" name="Oval 8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3" name="Oval 9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4" name="Oval 10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4395" name="Oval 11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6" name="Oval 12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7" name="Oval 13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8" name="Oval 14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399" name="Oval 15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400" name="Oval 16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401" name="Oval 17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4404" name="Text Box 20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4405" name="Text Box 21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4408" name="Text Box 24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4409" name="Text Box 25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4410" name="Text Box 26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2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17" name="Oval 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21" name="Oval 1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22" name="Oval 1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23" name="Oval 1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45424" name="Oval 1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5428" name="Text Box 2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5429" name="Text Box 2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5430" name="Text Box 2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5431" name="Text Box 2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5432" name="Text Box 2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5433" name="Text Box 2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0" name="Oval 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1" name="Oval 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6442" name="Oval 1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3" name="Oval 1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4" name="Oval 1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5" name="Oval 1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6" name="Oval 1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7" name="Oval 1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8" name="Oval 1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6453" name="Text Box 2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6455" name="Text Box 2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6456" name="Text Box 2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6457" name="Text Box 2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4" name="Line 4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4</a:t>
            </a:r>
            <a:endParaRPr lang="en-US" sz="6000" b="1"/>
          </a:p>
        </p:txBody>
      </p:sp>
      <p:sp>
        <p:nvSpPr>
          <p:cNvPr id="148488" name="Oval 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89" name="Oval 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8490" name="Oval 1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4" name="Oval 1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8500" name="Text Box 2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8501" name="Text Box 2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8502" name="Text Box 2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8503" name="Text Box 2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8504" name="Text Box 2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8505" name="Text Box 2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0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49511" name="Oval 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2" name="Oval 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3" name="Oval 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49514" name="Oval 1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5" name="Oval 1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6" name="Oval 1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7" name="Oval 1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8" name="Oval 1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19" name="Oval 1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20" name="Oval 1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49521" name="Text Box 1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49522" name="Text Box 1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49523" name="Text Box 1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49524" name="Text Box 2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49525" name="Text Box 2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49526" name="Text Box 2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49527" name="Text Box 2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49528" name="Text Box 2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49529" name="Text Box 2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7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9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0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4876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4877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78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79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0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1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2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3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4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5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6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4887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4888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4889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4890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4891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4892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4893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4894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4895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53" name="Line 25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4" name="Line 26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5" name="Rectangle 27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0556" name="Text Box 28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0557" name="Oval 29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50558" name="Oval 30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59" name="Oval 31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0560" name="Oval 32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1" name="Oval 33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3" name="Oval 35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4" name="Oval 36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5" name="Oval 37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0566" name="Oval 38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3</a:t>
            </a:r>
            <a:endParaRPr lang="en-US" sz="6000" b="1"/>
          </a:p>
        </p:txBody>
      </p:sp>
      <p:sp>
        <p:nvSpPr>
          <p:cNvPr id="150567" name="Text Box 39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0568" name="Text Box 40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0569" name="Text Box 41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0570" name="Text Box 42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0571" name="Text Box 43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0572" name="Text Box 44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0573" name="Text Box 45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0574" name="Text Box 46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0575" name="Text Box 47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5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1558" name="Oval 6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59" name="Oval 7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0" name="Oval 8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1561" name="Oval 9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2" name="Oval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3" name="Oval 11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4" name="Oval 12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5" name="Oval 13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6" name="Oval 14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7" name="Oval 15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1574" name="Text Box 22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1576" name="Text Box 24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7" name="Line 3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3</a:t>
            </a:r>
            <a:endParaRPr lang="en-US" sz="6000" b="1"/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2" name="Oval 8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4633" name="Oval 9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4" name="Oval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5" name="Oval 11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6" name="Oval 12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7" name="Oval 13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8" name="Oval 14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4639" name="Oval 15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4644" name="Text Box 20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5654" name="Oval 6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55" name="Oval 7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56" name="Oval 8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5657" name="Oval 9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58" name="Oval 10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59" name="Oval 11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60" name="Oval 12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61" name="Oval 13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62" name="Oval 14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63" name="Oval 15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5664" name="Text Box 16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5665" name="Text Box 17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5667" name="Text Box 19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5668" name="Text Box 20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5669" name="Text Box 21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5670" name="Text Box 22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5671" name="Text Box 23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5672" name="Text Box 24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1" name="Oval 9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3" name="Oval 11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4" name="Oval 12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5" name="Oval 13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56686" name="Oval 14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6687" name="Text Box 15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6688" name="Text Box 16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6691" name="Text Box 19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6692" name="Text Box 20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6693" name="Text Box 21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6694" name="Text Box 22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6695" name="Text Box 23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8" name="Oval 12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09" name="Oval 13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10" name="Oval 14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7716" name="Text Box 20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Line 2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2</a:t>
            </a:r>
            <a:endParaRPr lang="en-US" sz="6000" b="1"/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31" name="Oval 11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32" name="Oval 12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</a:t>
            </a:r>
            <a:endParaRPr lang="en-US" sz="6000" b="1"/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8736" name="Text Box 16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8740" name="Text Box 20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8742" name="Text Box 22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59749" name="Oval 5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0" name="Oval 6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59752" name="Oval 8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3" name="Oval 9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5" name="Oval 11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6" name="Oval 12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7" name="Oval 13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8" name="Oval 14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59760" name="Text Box 16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59761" name="Text Box 17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59762" name="Text Box 18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59763" name="Text Box 19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59765" name="Text Box 21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59766" name="Text Box 22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59767" name="Text Box 23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0772" name="Oval 4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/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7" name="Oval 9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8" name="Oval 10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79" name="Oval 11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80" name="Oval 12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81" name="Oval 13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008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0782" name="Text Box 14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4770438" y="5334000"/>
            <a:ext cx="18303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rgbClr val="400080"/>
                </a:solidFill>
              </a:rPr>
              <a:t>Sorted</a:t>
            </a:r>
            <a:endParaRPr lang="en-US" sz="4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1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2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3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4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6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7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8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9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5900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5901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2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3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4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5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6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7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8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09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10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408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5911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5912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5913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5914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5915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5916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5917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5918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5919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5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6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7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8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0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1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6924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6925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26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27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28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29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30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31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32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10</a:t>
            </a:r>
            <a:endParaRPr lang="en-US" sz="6000" b="1"/>
          </a:p>
        </p:txBody>
      </p:sp>
      <p:sp>
        <p:nvSpPr>
          <p:cNvPr id="166933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6934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66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/>
              <a:t>3</a:t>
            </a:r>
            <a:endParaRPr lang="en-US" sz="6000" b="1"/>
          </a:p>
        </p:txBody>
      </p:sp>
      <p:sp>
        <p:nvSpPr>
          <p:cNvPr id="166935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6936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6937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6938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6939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6940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6941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6942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6943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39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0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1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2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3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4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5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6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47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7948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7949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0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1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2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3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4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5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6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7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8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7959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7960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7961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7962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7963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7964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7965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7966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7967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Line 1026"/>
          <p:cNvSpPr>
            <a:spLocks noChangeShapeType="1"/>
          </p:cNvSpPr>
          <p:nvPr/>
        </p:nvSpPr>
        <p:spPr bwMode="auto">
          <a:xfrm flipH="1">
            <a:off x="27432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3" name="Line 1027"/>
          <p:cNvSpPr>
            <a:spLocks noChangeShapeType="1"/>
          </p:cNvSpPr>
          <p:nvPr/>
        </p:nvSpPr>
        <p:spPr bwMode="auto">
          <a:xfrm>
            <a:off x="4572000" y="1600200"/>
            <a:ext cx="1828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4" name="Line 1028"/>
          <p:cNvSpPr>
            <a:spLocks noChangeShapeType="1"/>
          </p:cNvSpPr>
          <p:nvPr/>
        </p:nvSpPr>
        <p:spPr bwMode="auto">
          <a:xfrm flipH="1">
            <a:off x="1828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5" name="Line 1029"/>
          <p:cNvSpPr>
            <a:spLocks noChangeShapeType="1"/>
          </p:cNvSpPr>
          <p:nvPr/>
        </p:nvSpPr>
        <p:spPr bwMode="auto">
          <a:xfrm>
            <a:off x="27432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Line 1030"/>
          <p:cNvSpPr>
            <a:spLocks noChangeShapeType="1"/>
          </p:cNvSpPr>
          <p:nvPr/>
        </p:nvSpPr>
        <p:spPr bwMode="auto">
          <a:xfrm flipH="1">
            <a:off x="54864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Line 1031"/>
          <p:cNvSpPr>
            <a:spLocks noChangeShapeType="1"/>
          </p:cNvSpPr>
          <p:nvPr/>
        </p:nvSpPr>
        <p:spPr bwMode="auto">
          <a:xfrm>
            <a:off x="6400800" y="29718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Line 1032"/>
          <p:cNvSpPr>
            <a:spLocks noChangeShapeType="1"/>
          </p:cNvSpPr>
          <p:nvPr/>
        </p:nvSpPr>
        <p:spPr bwMode="auto">
          <a:xfrm flipH="1">
            <a:off x="13716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9" name="Line 1033"/>
          <p:cNvSpPr>
            <a:spLocks noChangeShapeType="1"/>
          </p:cNvSpPr>
          <p:nvPr/>
        </p:nvSpPr>
        <p:spPr bwMode="auto">
          <a:xfrm>
            <a:off x="18288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0" name="Line 1034"/>
          <p:cNvSpPr>
            <a:spLocks noChangeShapeType="1"/>
          </p:cNvSpPr>
          <p:nvPr/>
        </p:nvSpPr>
        <p:spPr bwMode="auto">
          <a:xfrm flipH="1">
            <a:off x="3200400" y="4343400"/>
            <a:ext cx="4572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1" name="Rectangle 1035"/>
          <p:cNvSpPr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rgbClr val="800040"/>
                </a:solidFill>
              </a:rPr>
              <a:t>Heapsort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68972" name="Text Box 1036"/>
          <p:cNvSpPr txBox="1">
            <a:spLocks noChangeArrowheads="1"/>
          </p:cNvSpPr>
          <p:nvPr/>
        </p:nvSpPr>
        <p:spPr bwMode="auto">
          <a:xfrm>
            <a:off x="4379913" y="7762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0</a:t>
            </a:r>
          </a:p>
        </p:txBody>
      </p:sp>
      <p:sp>
        <p:nvSpPr>
          <p:cNvPr id="168973" name="Oval 1037"/>
          <p:cNvSpPr>
            <a:spLocks noChangeArrowheads="1"/>
          </p:cNvSpPr>
          <p:nvPr/>
        </p:nvSpPr>
        <p:spPr bwMode="auto">
          <a:xfrm>
            <a:off x="4191000" y="12192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4" name="Oval 1038"/>
          <p:cNvSpPr>
            <a:spLocks noChangeArrowheads="1"/>
          </p:cNvSpPr>
          <p:nvPr/>
        </p:nvSpPr>
        <p:spPr bwMode="auto">
          <a:xfrm>
            <a:off x="9906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2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5" name="Oval 1039"/>
          <p:cNvSpPr>
            <a:spLocks noChangeArrowheads="1"/>
          </p:cNvSpPr>
          <p:nvPr/>
        </p:nvSpPr>
        <p:spPr bwMode="auto">
          <a:xfrm>
            <a:off x="19050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8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6" name="Oval 1040"/>
          <p:cNvSpPr>
            <a:spLocks noChangeArrowheads="1"/>
          </p:cNvSpPr>
          <p:nvPr/>
        </p:nvSpPr>
        <p:spPr bwMode="auto">
          <a:xfrm>
            <a:off x="2819400" y="53340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7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7" name="Oval 1041"/>
          <p:cNvSpPr>
            <a:spLocks noChangeArrowheads="1"/>
          </p:cNvSpPr>
          <p:nvPr/>
        </p:nvSpPr>
        <p:spPr bwMode="auto">
          <a:xfrm>
            <a:off x="14478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14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8" name="Oval 1042"/>
          <p:cNvSpPr>
            <a:spLocks noChangeArrowheads="1"/>
          </p:cNvSpPr>
          <p:nvPr/>
        </p:nvSpPr>
        <p:spPr bwMode="auto">
          <a:xfrm>
            <a:off x="32766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16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79" name="Oval 1043"/>
          <p:cNvSpPr>
            <a:spLocks noChangeArrowheads="1"/>
          </p:cNvSpPr>
          <p:nvPr/>
        </p:nvSpPr>
        <p:spPr bwMode="auto">
          <a:xfrm>
            <a:off x="51054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9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80" name="Oval 1044"/>
          <p:cNvSpPr>
            <a:spLocks noChangeArrowheads="1"/>
          </p:cNvSpPr>
          <p:nvPr/>
        </p:nvSpPr>
        <p:spPr bwMode="auto">
          <a:xfrm>
            <a:off x="6934200" y="39624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3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81" name="Oval 1045"/>
          <p:cNvSpPr>
            <a:spLocks noChangeArrowheads="1"/>
          </p:cNvSpPr>
          <p:nvPr/>
        </p:nvSpPr>
        <p:spPr bwMode="auto">
          <a:xfrm>
            <a:off x="2362200" y="2590800"/>
            <a:ext cx="762000" cy="762000"/>
          </a:xfrm>
          <a:prstGeom prst="ellipse">
            <a:avLst/>
          </a:prstGeom>
          <a:solidFill>
            <a:srgbClr val="408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82" name="Oval 1046"/>
          <p:cNvSpPr>
            <a:spLocks noChangeArrowheads="1"/>
          </p:cNvSpPr>
          <p:nvPr/>
        </p:nvSpPr>
        <p:spPr bwMode="auto">
          <a:xfrm>
            <a:off x="6019800" y="2590800"/>
            <a:ext cx="762000" cy="762000"/>
          </a:xfrm>
          <a:prstGeom prst="ellipse">
            <a:avLst/>
          </a:prstGeom>
          <a:solidFill>
            <a:srgbClr val="80004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10</a:t>
            </a:r>
            <a:endParaRPr lang="en-US" sz="6000" b="1">
              <a:solidFill>
                <a:srgbClr val="FFFF00"/>
              </a:solidFill>
            </a:endParaRPr>
          </a:p>
        </p:txBody>
      </p:sp>
      <p:sp>
        <p:nvSpPr>
          <p:cNvPr id="168983" name="Text Box 1047"/>
          <p:cNvSpPr txBox="1">
            <a:spLocks noChangeArrowheads="1"/>
          </p:cNvSpPr>
          <p:nvPr/>
        </p:nvSpPr>
        <p:spPr bwMode="auto">
          <a:xfrm>
            <a:off x="6208713" y="21478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2</a:t>
            </a:r>
          </a:p>
        </p:txBody>
      </p:sp>
      <p:sp>
        <p:nvSpPr>
          <p:cNvPr id="168984" name="Text Box 1048"/>
          <p:cNvSpPr txBox="1">
            <a:spLocks noChangeArrowheads="1"/>
          </p:cNvSpPr>
          <p:nvPr/>
        </p:nvSpPr>
        <p:spPr bwMode="auto">
          <a:xfrm>
            <a:off x="2514600" y="21478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1</a:t>
            </a:r>
          </a:p>
        </p:txBody>
      </p:sp>
      <p:sp>
        <p:nvSpPr>
          <p:cNvPr id="168985" name="Text Box 1049"/>
          <p:cNvSpPr txBox="1">
            <a:spLocks noChangeArrowheads="1"/>
          </p:cNvSpPr>
          <p:nvPr/>
        </p:nvSpPr>
        <p:spPr bwMode="auto">
          <a:xfrm>
            <a:off x="1600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3</a:t>
            </a:r>
          </a:p>
        </p:txBody>
      </p:sp>
      <p:sp>
        <p:nvSpPr>
          <p:cNvPr id="168986" name="Text Box 1050"/>
          <p:cNvSpPr txBox="1">
            <a:spLocks noChangeArrowheads="1"/>
          </p:cNvSpPr>
          <p:nvPr/>
        </p:nvSpPr>
        <p:spPr bwMode="auto">
          <a:xfrm>
            <a:off x="35052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4</a:t>
            </a:r>
          </a:p>
        </p:txBody>
      </p:sp>
      <p:sp>
        <p:nvSpPr>
          <p:cNvPr id="168987" name="Text Box 1051"/>
          <p:cNvSpPr txBox="1">
            <a:spLocks noChangeArrowheads="1"/>
          </p:cNvSpPr>
          <p:nvPr/>
        </p:nvSpPr>
        <p:spPr bwMode="auto">
          <a:xfrm>
            <a:off x="52578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5</a:t>
            </a:r>
          </a:p>
        </p:txBody>
      </p:sp>
      <p:sp>
        <p:nvSpPr>
          <p:cNvPr id="168988" name="Text Box 1052"/>
          <p:cNvSpPr txBox="1">
            <a:spLocks noChangeArrowheads="1"/>
          </p:cNvSpPr>
          <p:nvPr/>
        </p:nvSpPr>
        <p:spPr bwMode="auto">
          <a:xfrm>
            <a:off x="7086600" y="35194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6</a:t>
            </a:r>
          </a:p>
        </p:txBody>
      </p:sp>
      <p:sp>
        <p:nvSpPr>
          <p:cNvPr id="168989" name="Text Box 1053"/>
          <p:cNvSpPr txBox="1">
            <a:spLocks noChangeArrowheads="1"/>
          </p:cNvSpPr>
          <p:nvPr/>
        </p:nvSpPr>
        <p:spPr bwMode="auto">
          <a:xfrm>
            <a:off x="11430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7</a:t>
            </a:r>
          </a:p>
        </p:txBody>
      </p:sp>
      <p:sp>
        <p:nvSpPr>
          <p:cNvPr id="168990" name="Text Box 1054"/>
          <p:cNvSpPr txBox="1">
            <a:spLocks noChangeArrowheads="1"/>
          </p:cNvSpPr>
          <p:nvPr/>
        </p:nvSpPr>
        <p:spPr bwMode="auto">
          <a:xfrm>
            <a:off x="2132013" y="4891088"/>
            <a:ext cx="3825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8</a:t>
            </a:r>
          </a:p>
        </p:txBody>
      </p:sp>
      <p:sp>
        <p:nvSpPr>
          <p:cNvPr id="168991" name="Text Box 1055"/>
          <p:cNvSpPr txBox="1">
            <a:spLocks noChangeArrowheads="1"/>
          </p:cNvSpPr>
          <p:nvPr/>
        </p:nvSpPr>
        <p:spPr bwMode="auto">
          <a:xfrm>
            <a:off x="2971800" y="4891088"/>
            <a:ext cx="382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1283</Words>
  <Application>Microsoft Macintosh PowerPoint</Application>
  <PresentationFormat>On-screen Show (4:3)</PresentationFormat>
  <Paragraphs>1279</Paragraphs>
  <Slides>58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Arial</vt:lpstr>
      <vt:lpstr>ＭＳ Ｐゴシック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Heapsort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Dartmouth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Cormen</dc:creator>
  <cp:lastModifiedBy>Thomas Cormen</cp:lastModifiedBy>
  <cp:revision>27</cp:revision>
  <dcterms:created xsi:type="dcterms:W3CDTF">2006-11-15T03:24:32Z</dcterms:created>
  <dcterms:modified xsi:type="dcterms:W3CDTF">2014-04-22T15:38:39Z</dcterms:modified>
</cp:coreProperties>
</file>