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83" r:id="rId4"/>
    <p:sldId id="257" r:id="rId5"/>
    <p:sldId id="286" r:id="rId6"/>
    <p:sldId id="285" r:id="rId7"/>
    <p:sldId id="284" r:id="rId8"/>
    <p:sldId id="258" r:id="rId9"/>
    <p:sldId id="259" r:id="rId10"/>
    <p:sldId id="287" r:id="rId11"/>
    <p:sldId id="288" r:id="rId12"/>
    <p:sldId id="261" r:id="rId13"/>
    <p:sldId id="289" r:id="rId14"/>
    <p:sldId id="262" r:id="rId15"/>
    <p:sldId id="270" r:id="rId16"/>
    <p:sldId id="264" r:id="rId17"/>
    <p:sldId id="263" r:id="rId18"/>
    <p:sldId id="267" r:id="rId19"/>
    <p:sldId id="266" r:id="rId20"/>
    <p:sldId id="265" r:id="rId21"/>
    <p:sldId id="269" r:id="rId22"/>
    <p:sldId id="272" r:id="rId23"/>
    <p:sldId id="271" r:id="rId24"/>
    <p:sldId id="268" r:id="rId25"/>
    <p:sldId id="273" r:id="rId26"/>
    <p:sldId id="277" r:id="rId27"/>
    <p:sldId id="276" r:id="rId28"/>
    <p:sldId id="275" r:id="rId29"/>
    <p:sldId id="274" r:id="rId30"/>
    <p:sldId id="278" r:id="rId31"/>
    <p:sldId id="280" r:id="rId32"/>
    <p:sldId id="27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5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851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092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290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980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369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603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218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52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849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99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157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BC21F-909B-42F9-B446-4B82CBEF8CEE}" type="datetimeFigureOut">
              <a:rPr lang="en-CA" smtClean="0"/>
              <a:t>2021-02-07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7E31-485C-44AA-8D0F-3B62949A3D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143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6000" b="1" dirty="0" err="1"/>
              <a:t>BindDemo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296150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2585460"/>
            <a:ext cx="3317949" cy="2787456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5683074"/>
            <a:ext cx="6426933" cy="389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4446118" y="5326879"/>
            <a:ext cx="3045145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unbindService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mConnection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913009" y="329234"/>
            <a:ext cx="3252660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ServiceConnection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558913" y="667788"/>
            <a:ext cx="1772667" cy="474281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4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116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4508156"/>
            <a:ext cx="3317949" cy="1739621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83340" y="2414601"/>
            <a:ext cx="3317949" cy="95110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31323" y="3352995"/>
            <a:ext cx="625844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stopService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3706995"/>
            <a:ext cx="6426933" cy="389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089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4508156"/>
            <a:ext cx="3317949" cy="1739621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83340" y="2414601"/>
            <a:ext cx="3317949" cy="95110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31323" y="3352995"/>
            <a:ext cx="625844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stopService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339942" y="3520879"/>
            <a:ext cx="1724297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onDestory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3706995"/>
            <a:ext cx="6426933" cy="389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060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4508156"/>
            <a:ext cx="3317949" cy="1739621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483340" y="2414601"/>
            <a:ext cx="3317949" cy="95110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31323" y="3352995"/>
            <a:ext cx="625844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stopService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339942" y="3520879"/>
            <a:ext cx="1724297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onDestory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3706995"/>
            <a:ext cx="6426933" cy="389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>
            <a:endCxn id="23" idx="1"/>
          </p:cNvCxnSpPr>
          <p:nvPr/>
        </p:nvCxnSpPr>
        <p:spPr>
          <a:xfrm flipH="1" flipV="1">
            <a:off x="916624" y="852370"/>
            <a:ext cx="8862376" cy="266850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0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6000" b="1" dirty="0" err="1"/>
              <a:t>NotifyDemo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547359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26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75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88228" y="2599026"/>
            <a:ext cx="7184572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22914" y="3017520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8966369" y="247830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12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256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88228" y="2599026"/>
            <a:ext cx="7184572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22914" y="3017520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360707" y="2969442"/>
            <a:ext cx="2298584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onStartCommand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pic>
        <p:nvPicPr>
          <p:cNvPr id="17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966369" y="247830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15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37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88228" y="2599026"/>
            <a:ext cx="7184572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22914" y="3017520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360707" y="2969442"/>
            <a:ext cx="2298584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onStartCommand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40526" y="960175"/>
            <a:ext cx="7837715" cy="123438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loud 14"/>
          <p:cNvSpPr/>
          <p:nvPr/>
        </p:nvSpPr>
        <p:spPr>
          <a:xfrm>
            <a:off x="8360707" y="1575405"/>
            <a:ext cx="3108961" cy="11348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>
                <a:solidFill>
                  <a:schemeClr val="bg1"/>
                </a:solidFill>
              </a:rPr>
              <a:t>“show notification icon”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66369" y="247830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17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MainActivity</a:t>
            </a:r>
            <a:endParaRPr lang="en-CA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7498080" y="1023257"/>
            <a:ext cx="4454434" cy="3820886"/>
          </a:xfrm>
          <a:prstGeom prst="cloudCallout">
            <a:avLst>
              <a:gd name="adj1" fmla="val -123516"/>
              <a:gd name="adj2" fmla="val 554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161211" y="1737360"/>
            <a:ext cx="5617030" cy="45720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56264" cy="11348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pic>
        <p:nvPicPr>
          <p:cNvPr id="19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556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966369" y="247830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88228" y="2599026"/>
            <a:ext cx="7184572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NotifyService.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021072" y="2945538"/>
            <a:ext cx="3356676" cy="1015663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onStartCommand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registerReceiver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[TAG]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940526" y="960175"/>
            <a:ext cx="7837715" cy="123438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loud 14"/>
          <p:cNvSpPr/>
          <p:nvPr/>
        </p:nvSpPr>
        <p:spPr>
          <a:xfrm>
            <a:off x="8360707" y="1575405"/>
            <a:ext cx="3108961" cy="11348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>
                <a:solidFill>
                  <a:schemeClr val="bg1"/>
                </a:solidFill>
              </a:rPr>
              <a:t>“show notification icon”</a:t>
            </a:r>
          </a:p>
        </p:txBody>
      </p:sp>
      <p:sp>
        <p:nvSpPr>
          <p:cNvPr id="8" name="Right Arrow 7"/>
          <p:cNvSpPr/>
          <p:nvPr/>
        </p:nvSpPr>
        <p:spPr>
          <a:xfrm rot="5400000">
            <a:off x="9185367" y="3396405"/>
            <a:ext cx="312028" cy="28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22914" y="3017520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95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502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307115" y="2841711"/>
            <a:ext cx="2635655" cy="2635655"/>
            <a:chOff x="7398376" y="3815874"/>
            <a:chExt cx="2635655" cy="2635655"/>
          </a:xfrm>
        </p:grpSpPr>
        <p:sp>
          <p:nvSpPr>
            <p:cNvPr id="6" name="Arc 5"/>
            <p:cNvSpPr/>
            <p:nvPr/>
          </p:nvSpPr>
          <p:spPr>
            <a:xfrm rot="2419929">
              <a:off x="7398376" y="3815874"/>
              <a:ext cx="2635655" cy="263565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Arc 10"/>
            <p:cNvSpPr/>
            <p:nvPr/>
          </p:nvSpPr>
          <p:spPr>
            <a:xfrm rot="2419929">
              <a:off x="7755319" y="4201709"/>
              <a:ext cx="1921768" cy="186398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Arc 11"/>
            <p:cNvSpPr/>
            <p:nvPr/>
          </p:nvSpPr>
          <p:spPr>
            <a:xfrm rot="2419929">
              <a:off x="8082906" y="4519446"/>
              <a:ext cx="1266593" cy="1228509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7" name="Cloud 16"/>
          <p:cNvSpPr/>
          <p:nvPr/>
        </p:nvSpPr>
        <p:spPr>
          <a:xfrm>
            <a:off x="7537181" y="2503584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Cloud 18"/>
          <p:cNvSpPr/>
          <p:nvPr/>
        </p:nvSpPr>
        <p:spPr>
          <a:xfrm>
            <a:off x="10390510" y="327824"/>
            <a:ext cx="1013363" cy="83362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Cloud 19"/>
          <p:cNvSpPr/>
          <p:nvPr/>
        </p:nvSpPr>
        <p:spPr>
          <a:xfrm>
            <a:off x="8237283" y="91550"/>
            <a:ext cx="1436360" cy="118159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98462" y="4476859"/>
            <a:ext cx="26478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94567" y="4059927"/>
            <a:ext cx="3392395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sendBroadcast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(intent[TAG])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031220" y="1619007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</p:spTree>
    <p:extLst>
      <p:ext uri="{BB962C8B-B14F-4D97-AF65-F5344CB8AC3E}">
        <p14:creationId xmlns:p14="http://schemas.microsoft.com/office/powerpoint/2010/main" val="1561155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307115" y="2841711"/>
            <a:ext cx="2635655" cy="2635655"/>
            <a:chOff x="7398376" y="3815874"/>
            <a:chExt cx="2635655" cy="2635655"/>
          </a:xfrm>
        </p:grpSpPr>
        <p:sp>
          <p:nvSpPr>
            <p:cNvPr id="6" name="Arc 5"/>
            <p:cNvSpPr/>
            <p:nvPr/>
          </p:nvSpPr>
          <p:spPr>
            <a:xfrm rot="2419929">
              <a:off x="7398376" y="3815874"/>
              <a:ext cx="2635655" cy="263565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Arc 10"/>
            <p:cNvSpPr/>
            <p:nvPr/>
          </p:nvSpPr>
          <p:spPr>
            <a:xfrm rot="2419929">
              <a:off x="7755319" y="4201709"/>
              <a:ext cx="1921768" cy="186398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Arc 11"/>
            <p:cNvSpPr/>
            <p:nvPr/>
          </p:nvSpPr>
          <p:spPr>
            <a:xfrm rot="2419929">
              <a:off x="8082906" y="4519446"/>
              <a:ext cx="1266593" cy="1228509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7" name="Cloud 16"/>
          <p:cNvSpPr/>
          <p:nvPr/>
        </p:nvSpPr>
        <p:spPr>
          <a:xfrm>
            <a:off x="7537181" y="2503584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Cloud 18"/>
          <p:cNvSpPr/>
          <p:nvPr/>
        </p:nvSpPr>
        <p:spPr>
          <a:xfrm>
            <a:off x="10390510" y="327824"/>
            <a:ext cx="1013363" cy="83362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Cloud 19"/>
          <p:cNvSpPr/>
          <p:nvPr/>
        </p:nvSpPr>
        <p:spPr>
          <a:xfrm>
            <a:off x="8237283" y="91550"/>
            <a:ext cx="1436360" cy="118159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98462" y="4476859"/>
            <a:ext cx="26478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55379" y="3965762"/>
            <a:ext cx="3000738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sendBroadcast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(intent[TAG])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7995305" y="4175893"/>
            <a:ext cx="2446387" cy="707886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BroadcastReceiver</a:t>
            </a: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onReceive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031220" y="1619007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</p:spTree>
    <p:extLst>
      <p:ext uri="{BB962C8B-B14F-4D97-AF65-F5344CB8AC3E}">
        <p14:creationId xmlns:p14="http://schemas.microsoft.com/office/powerpoint/2010/main" val="1978518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951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NotifyActivity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2696935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 TO SEND NOTIFICATION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640" y="3836779"/>
            <a:ext cx="3174274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31750"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pic>
        <p:nvPicPr>
          <p:cNvPr id="614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307115" y="2841711"/>
            <a:ext cx="2635655" cy="2635655"/>
            <a:chOff x="7398376" y="3815874"/>
            <a:chExt cx="2635655" cy="2635655"/>
          </a:xfrm>
        </p:grpSpPr>
        <p:sp>
          <p:nvSpPr>
            <p:cNvPr id="6" name="Arc 5"/>
            <p:cNvSpPr/>
            <p:nvPr/>
          </p:nvSpPr>
          <p:spPr>
            <a:xfrm rot="2419929">
              <a:off x="7398376" y="3815874"/>
              <a:ext cx="2635655" cy="263565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" name="Arc 10"/>
            <p:cNvSpPr/>
            <p:nvPr/>
          </p:nvSpPr>
          <p:spPr>
            <a:xfrm rot="2419929">
              <a:off x="7755319" y="4201709"/>
              <a:ext cx="1921768" cy="1863985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Arc 11"/>
            <p:cNvSpPr/>
            <p:nvPr/>
          </p:nvSpPr>
          <p:spPr>
            <a:xfrm rot="2419929">
              <a:off x="8082906" y="4519446"/>
              <a:ext cx="1266593" cy="1228509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7" name="Cloud 16"/>
          <p:cNvSpPr/>
          <p:nvPr/>
        </p:nvSpPr>
        <p:spPr>
          <a:xfrm>
            <a:off x="7537181" y="2503584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Cloud 18"/>
          <p:cNvSpPr/>
          <p:nvPr/>
        </p:nvSpPr>
        <p:spPr>
          <a:xfrm>
            <a:off x="10390510" y="327824"/>
            <a:ext cx="1013363" cy="83362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Cloud 19"/>
          <p:cNvSpPr/>
          <p:nvPr/>
        </p:nvSpPr>
        <p:spPr>
          <a:xfrm>
            <a:off x="8237283" y="91550"/>
            <a:ext cx="1436360" cy="1181594"/>
          </a:xfrm>
          <a:prstGeom prst="cloud">
            <a:avLst/>
          </a:prstGeom>
          <a:noFill/>
          <a:ln w="38100">
            <a:solidFill>
              <a:schemeClr val="accent6">
                <a:alpha val="4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98462" y="4476859"/>
            <a:ext cx="26478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94567" y="4059927"/>
            <a:ext cx="3392395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sendBroadcast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(intent[TAG])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995305" y="4175893"/>
            <a:ext cx="2446387" cy="707886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BroadcastReceiver</a:t>
            </a: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onReceive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sp>
        <p:nvSpPr>
          <p:cNvPr id="22" name="Cloud 21"/>
          <p:cNvSpPr/>
          <p:nvPr/>
        </p:nvSpPr>
        <p:spPr>
          <a:xfrm>
            <a:off x="8294912" y="2816637"/>
            <a:ext cx="3108961" cy="11348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>
                <a:solidFill>
                  <a:schemeClr val="bg1"/>
                </a:solidFill>
              </a:rPr>
              <a:t>“cancel notification”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940527" y="960176"/>
            <a:ext cx="7680959" cy="221409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9031220" y="1619007"/>
            <a:ext cx="1897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 err="1"/>
              <a:t>NotifyService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</p:spTree>
    <p:extLst>
      <p:ext uri="{BB962C8B-B14F-4D97-AF65-F5344CB8AC3E}">
        <p14:creationId xmlns:p14="http://schemas.microsoft.com/office/powerpoint/2010/main" val="495794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sz="6000" b="1" dirty="0" err="1"/>
              <a:t>CommandPattern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249177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</p:spTree>
    <p:extLst>
      <p:ext uri="{BB962C8B-B14F-4D97-AF65-F5344CB8AC3E}">
        <p14:creationId xmlns:p14="http://schemas.microsoft.com/office/powerpoint/2010/main" val="283982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  <a:alpha val="15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26971" y="3553097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81894" y="3176498"/>
            <a:ext cx="5170714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getActivity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(new Intent()[URL])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555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  <a:alpha val="15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26971" y="3553097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66371" y="992413"/>
            <a:ext cx="206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/>
              <a:t>Download </a:t>
            </a:r>
          </a:p>
          <a:p>
            <a:pPr algn="ctr"/>
            <a:r>
              <a:rPr lang="en-CA" sz="2400" b="1" dirty="0"/>
              <a:t>(</a:t>
            </a:r>
            <a:r>
              <a:rPr lang="en-CA" sz="2400" b="1" dirty="0" err="1"/>
              <a:t>IntentService</a:t>
            </a:r>
            <a:r>
              <a:rPr lang="en-CA" sz="2400" b="1" dirty="0"/>
              <a:t>)</a:t>
            </a:r>
          </a:p>
        </p:txBody>
      </p:sp>
      <p:sp>
        <p:nvSpPr>
          <p:cNvPr id="12" name="Cloud 11"/>
          <p:cNvSpPr/>
          <p:nvPr/>
        </p:nvSpPr>
        <p:spPr>
          <a:xfrm>
            <a:off x="7615645" y="1823410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181894" y="3176498"/>
            <a:ext cx="5170714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getActivity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(new Intent()[URL])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328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  <a:alpha val="15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26971" y="3553097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 rot="5400000">
            <a:off x="9002725" y="3578831"/>
            <a:ext cx="312028" cy="28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TextBox 18"/>
          <p:cNvSpPr txBox="1"/>
          <p:nvPr/>
        </p:nvSpPr>
        <p:spPr>
          <a:xfrm>
            <a:off x="8966371" y="992413"/>
            <a:ext cx="206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/>
              <a:t>Download </a:t>
            </a:r>
          </a:p>
          <a:p>
            <a:pPr algn="ctr"/>
            <a:r>
              <a:rPr lang="en-CA" sz="2400" b="1" dirty="0"/>
              <a:t>(</a:t>
            </a:r>
            <a:r>
              <a:rPr lang="en-CA" sz="2400" b="1" dirty="0" err="1"/>
              <a:t>IntentService</a:t>
            </a:r>
            <a:r>
              <a:rPr lang="en-CA" sz="2400" b="1" dirty="0"/>
              <a:t>)</a:t>
            </a:r>
          </a:p>
        </p:txBody>
      </p:sp>
      <p:sp>
        <p:nvSpPr>
          <p:cNvPr id="20" name="Cloud 19"/>
          <p:cNvSpPr/>
          <p:nvPr/>
        </p:nvSpPr>
        <p:spPr>
          <a:xfrm>
            <a:off x="7615645" y="1823410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181894" y="3176498"/>
            <a:ext cx="5170714" cy="33855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getActivity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(new Intent()[URL])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138637" y="3176498"/>
            <a:ext cx="2324712" cy="1015663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onHandleIntent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“download URL”</a:t>
            </a:r>
          </a:p>
        </p:txBody>
      </p:sp>
    </p:spTree>
    <p:extLst>
      <p:ext uri="{BB962C8B-B14F-4D97-AF65-F5344CB8AC3E}">
        <p14:creationId xmlns:p14="http://schemas.microsoft.com/office/powerpoint/2010/main" val="360097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3367013"/>
            <a:ext cx="3317949" cy="283614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13009" y="2599066"/>
            <a:ext cx="6348557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2990413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9794" y="751153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640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  <a:alpha val="15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010297" y="3176498"/>
            <a:ext cx="37229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getActivity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([URL];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26971" y="3553097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138637" y="3176498"/>
            <a:ext cx="2324712" cy="1015663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onHandleIntent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“download URL”</a:t>
            </a:r>
          </a:p>
        </p:txBody>
      </p:sp>
      <p:sp>
        <p:nvSpPr>
          <p:cNvPr id="18" name="Right Arrow 17"/>
          <p:cNvSpPr/>
          <p:nvPr/>
        </p:nvSpPr>
        <p:spPr>
          <a:xfrm rot="5400000">
            <a:off x="9002725" y="3578831"/>
            <a:ext cx="312028" cy="28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57552" y="4376819"/>
            <a:ext cx="8605797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LocalBroadcastManager.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sendBroadcast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ACTION_COMPLETE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435531" y="4835425"/>
            <a:ext cx="52904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66371" y="992413"/>
            <a:ext cx="206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/>
              <a:t>Download </a:t>
            </a:r>
          </a:p>
          <a:p>
            <a:pPr algn="ctr"/>
            <a:r>
              <a:rPr lang="en-CA" sz="2400" b="1" dirty="0"/>
              <a:t>(</a:t>
            </a:r>
            <a:r>
              <a:rPr lang="en-CA" sz="2400" b="1" dirty="0" err="1"/>
              <a:t>IntentService</a:t>
            </a:r>
            <a:r>
              <a:rPr lang="en-CA" sz="2400" b="1" dirty="0"/>
              <a:t>)</a:t>
            </a:r>
          </a:p>
        </p:txBody>
      </p:sp>
      <p:sp>
        <p:nvSpPr>
          <p:cNvPr id="16" name="Cloud 15"/>
          <p:cNvSpPr/>
          <p:nvPr/>
        </p:nvSpPr>
        <p:spPr>
          <a:xfrm>
            <a:off x="7615645" y="1823410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94805" y="4722649"/>
            <a:ext cx="2455817" cy="707886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BroadcastReceiver</a:t>
            </a: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onReceive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45610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647517" y="267678"/>
            <a:ext cx="297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DownloaderFragment</a:t>
            </a:r>
            <a:endParaRPr lang="en-CA" sz="2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548640" y="1191008"/>
            <a:ext cx="3174274" cy="4648089"/>
          </a:xfrm>
          <a:prstGeom prst="roundRect">
            <a:avLst>
              <a:gd name="adj" fmla="val 5144"/>
            </a:avLst>
          </a:prstGeom>
          <a:solidFill>
            <a:schemeClr val="bg1">
              <a:lumMod val="50000"/>
            </a:schemeClr>
          </a:solidFill>
          <a:ln w="31750"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DOWNLOAD THE ORC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010297" y="3176498"/>
            <a:ext cx="3722914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getActivity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([URL];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26971" y="3553097"/>
            <a:ext cx="44805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138637" y="3176498"/>
            <a:ext cx="2324712" cy="1015663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onHandleIntent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“download URL”</a:t>
            </a:r>
          </a:p>
        </p:txBody>
      </p:sp>
      <p:sp>
        <p:nvSpPr>
          <p:cNvPr id="18" name="Right Arrow 17"/>
          <p:cNvSpPr/>
          <p:nvPr/>
        </p:nvSpPr>
        <p:spPr>
          <a:xfrm rot="5400000">
            <a:off x="9002725" y="3578831"/>
            <a:ext cx="312028" cy="2845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857552" y="4384095"/>
            <a:ext cx="9940834" cy="33855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LocalBroadcastManager.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getInstance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sendBroadcast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1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ACTION_COMPLETE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435531" y="4835425"/>
            <a:ext cx="529045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66371" y="992413"/>
            <a:ext cx="20677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400" b="1" dirty="0"/>
              <a:t>Download </a:t>
            </a:r>
          </a:p>
          <a:p>
            <a:pPr algn="ctr"/>
            <a:r>
              <a:rPr lang="en-CA" sz="2400" b="1" dirty="0"/>
              <a:t>(</a:t>
            </a:r>
            <a:r>
              <a:rPr lang="en-CA" sz="2400" b="1" dirty="0" err="1"/>
              <a:t>IntentService</a:t>
            </a:r>
            <a:r>
              <a:rPr lang="en-CA" sz="2400" b="1" dirty="0"/>
              <a:t>)</a:t>
            </a:r>
          </a:p>
        </p:txBody>
      </p:sp>
      <p:sp>
        <p:nvSpPr>
          <p:cNvPr id="16" name="Cloud 15"/>
          <p:cNvSpPr/>
          <p:nvPr/>
        </p:nvSpPr>
        <p:spPr>
          <a:xfrm>
            <a:off x="7615645" y="1823410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94805" y="4722649"/>
            <a:ext cx="2455817" cy="707886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BroadcastReceiver</a:t>
            </a: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onReceive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07269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download will still finish but the broadcast </a:t>
            </a:r>
            <a:r>
              <a:rPr lang="en-CA" dirty="0" err="1"/>
              <a:t>msg</a:t>
            </a:r>
            <a:r>
              <a:rPr lang="en-CA" dirty="0"/>
              <a:t> won't be sent.</a:t>
            </a:r>
          </a:p>
        </p:txBody>
      </p:sp>
    </p:spTree>
    <p:extLst>
      <p:ext uri="{BB962C8B-B14F-4D97-AF65-F5344CB8AC3E}">
        <p14:creationId xmlns:p14="http://schemas.microsoft.com/office/powerpoint/2010/main" val="31173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3367013"/>
            <a:ext cx="3317949" cy="283614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13009" y="2599066"/>
            <a:ext cx="6348557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2990413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492342" y="2584539"/>
            <a:ext cx="2246812" cy="1323439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onCreate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showNotification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start 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counter+=1 </a:t>
            </a:r>
            <a:r>
              <a:rPr lang="en-US" altLang="en-US" sz="20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en-US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</a:p>
        </p:txBody>
      </p:sp>
      <p:pic>
        <p:nvPicPr>
          <p:cNvPr id="24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7007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01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3367013"/>
            <a:ext cx="3317949" cy="2836140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913009" y="2599066"/>
            <a:ext cx="6348557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startService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MainActivity.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913009" y="2990413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916624" y="953588"/>
            <a:ext cx="8847862" cy="207645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9492342" y="2584539"/>
            <a:ext cx="2246812" cy="1323439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onCreate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showNotification</a:t>
            </a:r>
            <a:r>
              <a:rPr lang="en-US" altLang="en-US" sz="2000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start</a:t>
            </a: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counter+=1 </a:t>
            </a:r>
            <a:r>
              <a:rPr lang="en-US" altLang="en-US" sz="2000" b="1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en-US" sz="20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81386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5369155"/>
            <a:ext cx="3317949" cy="833998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913009" y="329234"/>
            <a:ext cx="3252660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ServiceConnection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93419" y="4899437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3738" y="2314303"/>
            <a:ext cx="3317949" cy="1881674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84858" y="4469345"/>
            <a:ext cx="8892806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),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mConnection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,Context.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BIND_AUTO_CREATE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525413" y="618269"/>
            <a:ext cx="2468880" cy="390928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5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7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5369155"/>
            <a:ext cx="3317949" cy="833998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913009" y="329234"/>
            <a:ext cx="3252660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ServiceConnection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93419" y="4899437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3738" y="2314303"/>
            <a:ext cx="3317949" cy="1881674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84858" y="4469345"/>
            <a:ext cx="8892806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),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mConnection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,Context.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BIND_AUTO_CREATE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437920" y="4855546"/>
            <a:ext cx="1443440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onBind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525413" y="618269"/>
            <a:ext cx="2468880" cy="390928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5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08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5369155"/>
            <a:ext cx="3317949" cy="833998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913009" y="329234"/>
            <a:ext cx="3252660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ServiceConnection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93419" y="4899437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3738" y="2314303"/>
            <a:ext cx="3317949" cy="1881674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84858" y="4469345"/>
            <a:ext cx="8892806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),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mConnection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,Context.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BIND_AUTO_CREATE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437920" y="4855546"/>
            <a:ext cx="1443440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onBind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122125" y="5111657"/>
            <a:ext cx="33157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7304397" y="5132801"/>
            <a:ext cx="925203" cy="2923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IBinder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525413" y="618269"/>
            <a:ext cx="2468880" cy="390928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2973246" y="5034704"/>
            <a:ext cx="3132186" cy="1015663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onServiceConnected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2999001" y="5280200"/>
            <a:ext cx="3253005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now we have a reference to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variables and functions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25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847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1886" y="729343"/>
            <a:ext cx="3461657" cy="56714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/>
          <p:cNvSpPr txBox="1"/>
          <p:nvPr/>
        </p:nvSpPr>
        <p:spPr>
          <a:xfrm>
            <a:off x="1120402" y="267678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/>
              <a:t>Main Activity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268" y="1369967"/>
            <a:ext cx="2769325" cy="8245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b="1" dirty="0" err="1"/>
              <a:t>IntMessage</a:t>
            </a:r>
            <a:r>
              <a:rPr lang="en-CA" sz="2400" b="1" dirty="0"/>
              <a:t>: …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188714" y="2696935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START SERVICE</a:t>
            </a:r>
          </a:p>
        </p:txBody>
      </p:sp>
      <p:sp>
        <p:nvSpPr>
          <p:cNvPr id="15" name="Cloud 14"/>
          <p:cNvSpPr/>
          <p:nvPr/>
        </p:nvSpPr>
        <p:spPr>
          <a:xfrm>
            <a:off x="8660673" y="1627142"/>
            <a:ext cx="2704013" cy="893002"/>
          </a:xfrm>
          <a:prstGeom prst="cloud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bg1"/>
                </a:solidFill>
              </a:rPr>
              <a:t>Loop Counter +=1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88712" y="3406412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STOP SERVICE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8713" y="5410606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UNBIND FROM SERVICE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188712" y="4667520"/>
            <a:ext cx="1724297" cy="64008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BIND TO SERVICE</a:t>
            </a:r>
          </a:p>
        </p:txBody>
      </p:sp>
      <p:sp>
        <p:nvSpPr>
          <p:cNvPr id="2" name="Cloud 1"/>
          <p:cNvSpPr/>
          <p:nvPr/>
        </p:nvSpPr>
        <p:spPr>
          <a:xfrm>
            <a:off x="7615645" y="1078827"/>
            <a:ext cx="4430935" cy="3645024"/>
          </a:xfrm>
          <a:prstGeom prst="cloud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463739" y="5369155"/>
            <a:ext cx="3317949" cy="833998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2913009" y="329234"/>
            <a:ext cx="3252660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ServiceConnection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893419" y="4899437"/>
            <a:ext cx="6544500" cy="396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3738" y="2314303"/>
            <a:ext cx="3317949" cy="1881674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984858" y="4469345"/>
            <a:ext cx="8892806" cy="338554"/>
          </a:xfrm>
          <a:prstGeom prst="rect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bindService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Intent(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MyService.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),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mConnection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,Context.</a:t>
            </a:r>
            <a:r>
              <a:rPr kumimoji="0" lang="en-US" altLang="en-US" sz="16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BIND_AUTO_CREATE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437920" y="4855546"/>
            <a:ext cx="1443440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onBind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  <a:r>
              <a:rPr lang="en-US" altLang="en-US" sz="20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122125" y="5111657"/>
            <a:ext cx="331579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7304397" y="5109719"/>
            <a:ext cx="925203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IBinder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2989939" y="5046223"/>
            <a:ext cx="3132186" cy="400110"/>
          </a:xfrm>
          <a:prstGeom prst="rect">
            <a:avLst/>
          </a:prstGeom>
          <a:solidFill>
            <a:schemeClr val="accent1"/>
          </a:solidFill>
          <a:ln w="317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err="1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onServiceConnected</a:t>
            </a:r>
            <a:r>
              <a:rPr lang="en-US" altLang="en-US" sz="20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()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525413" y="618269"/>
            <a:ext cx="2468880" cy="390928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4366625" y="5464155"/>
            <a:ext cx="5055600" cy="339821"/>
            <a:chOff x="4556032" y="5446333"/>
            <a:chExt cx="5055600" cy="339821"/>
          </a:xfrm>
        </p:grpSpPr>
        <p:cxnSp>
          <p:nvCxnSpPr>
            <p:cNvPr id="40" name="Straight Arrow Connector 39"/>
            <p:cNvCxnSpPr/>
            <p:nvPr/>
          </p:nvCxnSpPr>
          <p:spPr>
            <a:xfrm flipV="1">
              <a:off x="4563264" y="5733485"/>
              <a:ext cx="5048368" cy="305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2" idx="2"/>
            </p:cNvCxnSpPr>
            <p:nvPr/>
          </p:nvCxnSpPr>
          <p:spPr>
            <a:xfrm>
              <a:off x="4556032" y="5446333"/>
              <a:ext cx="0" cy="3398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8966371" y="192260"/>
            <a:ext cx="1517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 err="1"/>
              <a:t>MyService</a:t>
            </a:r>
            <a:endParaRPr lang="en-CA" sz="2400" b="1" dirty="0"/>
          </a:p>
          <a:p>
            <a:pPr algn="ctr"/>
            <a:r>
              <a:rPr lang="en-CA" sz="2400" b="1" dirty="0"/>
              <a:t>(Service)</a:t>
            </a:r>
          </a:p>
        </p:txBody>
      </p:sp>
      <p:pic>
        <p:nvPicPr>
          <p:cNvPr id="30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64"/>
          <a:stretch/>
        </p:blipFill>
        <p:spPr bwMode="auto">
          <a:xfrm>
            <a:off x="391885" y="744636"/>
            <a:ext cx="3461657" cy="217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www.javacodegeeks.com/wp-content/uploads/2013/08/3-android-notification-icon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2" r="58463" b="96711"/>
          <a:stretch/>
        </p:blipFill>
        <p:spPr bwMode="auto">
          <a:xfrm>
            <a:off x="916624" y="751152"/>
            <a:ext cx="178480" cy="20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2">
            <a:extLst>
              <a:ext uri="{FF2B5EF4-FFF2-40B4-BE49-F238E27FC236}">
                <a16:creationId xmlns:a16="http://schemas.microsoft.com/office/drawing/2014/main" id="{D8269458-DE1D-4308-875B-B0A35ADDD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058" y="5803976"/>
            <a:ext cx="1891319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 err="1">
                <a:solidFill>
                  <a:srgbClr val="660E7A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MessageHandler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2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853</Words>
  <Application>Microsoft Office PowerPoint</Application>
  <PresentationFormat>Widescreen</PresentationFormat>
  <Paragraphs>255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宋体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Xing-Dong Yang</dc:creator>
  <cp:lastModifiedBy>Xing-Dong Yang</cp:lastModifiedBy>
  <cp:revision>69</cp:revision>
  <dcterms:created xsi:type="dcterms:W3CDTF">2016-04-24T03:58:40Z</dcterms:created>
  <dcterms:modified xsi:type="dcterms:W3CDTF">2021-02-08T03:10:35Z</dcterms:modified>
</cp:coreProperties>
</file>